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2" r:id="rId9"/>
    <p:sldId id="263" r:id="rId10"/>
    <p:sldId id="264" r:id="rId11"/>
    <p:sldId id="267" r:id="rId12"/>
    <p:sldId id="266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F0A430D-D4D5-2CA1-78EE-468E575CB64C}" v="13" dt="2022-05-12T00:42:17.8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2" autoAdjust="0"/>
    <p:restoredTop sz="94660"/>
  </p:normalViewPr>
  <p:slideViewPr>
    <p:cSldViewPr snapToGrid="0">
      <p:cViewPr varScale="1">
        <p:scale>
          <a:sx n="68" d="100"/>
          <a:sy n="68" d="100"/>
        </p:scale>
        <p:origin x="42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B366375-4118-4474-85A3-A38B37790814}" type="doc">
      <dgm:prSet loTypeId="urn:microsoft.com/office/officeart/2005/8/layout/vProcess5" loCatId="process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CE5DA412-EACC-4724-9914-E3C796412AE9}">
      <dgm:prSet phldrT="[Text]" phldr="0"/>
      <dgm:spPr/>
      <dgm:t>
        <a:bodyPr/>
        <a:lstStyle/>
        <a:p>
          <a:pPr rtl="0"/>
          <a:r>
            <a:rPr lang="en-US" dirty="0">
              <a:latin typeface="Grandview Display"/>
            </a:rPr>
            <a:t>Microbit (Coding/Physical Computing)</a:t>
          </a:r>
        </a:p>
      </dgm:t>
    </dgm:pt>
    <dgm:pt modelId="{BBC48443-8174-47C2-8250-D49E4B80BDAC}" type="parTrans" cxnId="{632F7693-B486-4E2F-A285-FA90B0249DD9}">
      <dgm:prSet/>
      <dgm:spPr/>
      <dgm:t>
        <a:bodyPr/>
        <a:lstStyle/>
        <a:p>
          <a:endParaRPr lang="en-US"/>
        </a:p>
      </dgm:t>
    </dgm:pt>
    <dgm:pt modelId="{8A283F7A-7970-4F83-915B-A042B1CE9C30}" type="sibTrans" cxnId="{632F7693-B486-4E2F-A285-FA90B0249DD9}">
      <dgm:prSet/>
      <dgm:spPr/>
      <dgm:t>
        <a:bodyPr/>
        <a:lstStyle/>
        <a:p>
          <a:endParaRPr lang="en-US"/>
        </a:p>
      </dgm:t>
    </dgm:pt>
    <dgm:pt modelId="{9048B661-0B6E-4DCD-98A8-D6ABE20A4BF4}">
      <dgm:prSet phldrT="[Text]" phldr="0"/>
      <dgm:spPr/>
      <dgm:t>
        <a:bodyPr/>
        <a:lstStyle/>
        <a:p>
          <a:pPr rtl="0"/>
          <a:r>
            <a:rPr lang="en-US" dirty="0">
              <a:latin typeface="Grandview Display"/>
            </a:rPr>
            <a:t>Electronics / Circuit making / Science</a:t>
          </a:r>
          <a:endParaRPr lang="en-US" dirty="0"/>
        </a:p>
      </dgm:t>
    </dgm:pt>
    <dgm:pt modelId="{1789959F-E3C9-4A84-B613-E1F9CEFBD88E}" type="parTrans" cxnId="{0F5DA88C-09AA-48AA-AD50-375A8136862F}">
      <dgm:prSet/>
      <dgm:spPr/>
      <dgm:t>
        <a:bodyPr/>
        <a:lstStyle/>
        <a:p>
          <a:endParaRPr lang="en-US"/>
        </a:p>
      </dgm:t>
    </dgm:pt>
    <dgm:pt modelId="{C4812765-7028-4656-A705-1FFBA04E0CF7}" type="sibTrans" cxnId="{0F5DA88C-09AA-48AA-AD50-375A8136862F}">
      <dgm:prSet/>
      <dgm:spPr/>
      <dgm:t>
        <a:bodyPr/>
        <a:lstStyle/>
        <a:p>
          <a:endParaRPr lang="en-US"/>
        </a:p>
      </dgm:t>
    </dgm:pt>
    <dgm:pt modelId="{90FA5636-3CDC-455B-9883-8952D036A999}">
      <dgm:prSet phldrT="[Text]" phldr="0"/>
      <dgm:spPr/>
      <dgm:t>
        <a:bodyPr/>
        <a:lstStyle/>
        <a:p>
          <a:pPr rtl="0"/>
          <a:r>
            <a:rPr lang="en-US" dirty="0">
              <a:latin typeface="Grandview Display"/>
            </a:rPr>
            <a:t>Recycling / Sustainability </a:t>
          </a:r>
          <a:endParaRPr lang="en-US" dirty="0"/>
        </a:p>
      </dgm:t>
    </dgm:pt>
    <dgm:pt modelId="{6D7063C0-AACD-41CF-BAB2-EE2466D411A6}" type="parTrans" cxnId="{088375A2-283E-485D-A3C0-49393DC1299C}">
      <dgm:prSet/>
      <dgm:spPr/>
      <dgm:t>
        <a:bodyPr/>
        <a:lstStyle/>
        <a:p>
          <a:endParaRPr lang="en-US"/>
        </a:p>
      </dgm:t>
    </dgm:pt>
    <dgm:pt modelId="{834F6DD7-46C4-4884-BEA9-D201718931B3}" type="sibTrans" cxnId="{088375A2-283E-485D-A3C0-49393DC1299C}">
      <dgm:prSet/>
      <dgm:spPr/>
      <dgm:t>
        <a:bodyPr/>
        <a:lstStyle/>
        <a:p>
          <a:endParaRPr lang="en-US"/>
        </a:p>
      </dgm:t>
    </dgm:pt>
    <dgm:pt modelId="{1B7D2F54-37C0-426E-B754-7CFAEEFDACA5}" type="pres">
      <dgm:prSet presAssocID="{BB366375-4118-4474-85A3-A38B37790814}" presName="outerComposite" presStyleCnt="0">
        <dgm:presLayoutVars>
          <dgm:chMax val="5"/>
          <dgm:dir/>
          <dgm:resizeHandles val="exact"/>
        </dgm:presLayoutVars>
      </dgm:prSet>
      <dgm:spPr/>
    </dgm:pt>
    <dgm:pt modelId="{83942E80-3DB4-4090-AE9D-F3193671FF7D}" type="pres">
      <dgm:prSet presAssocID="{BB366375-4118-4474-85A3-A38B37790814}" presName="dummyMaxCanvas" presStyleCnt="0">
        <dgm:presLayoutVars/>
      </dgm:prSet>
      <dgm:spPr/>
    </dgm:pt>
    <dgm:pt modelId="{09CA1C49-F872-4C8D-A0D5-8CBE45458619}" type="pres">
      <dgm:prSet presAssocID="{BB366375-4118-4474-85A3-A38B37790814}" presName="ThreeNodes_1" presStyleLbl="node1" presStyleIdx="0" presStyleCnt="3">
        <dgm:presLayoutVars>
          <dgm:bulletEnabled val="1"/>
        </dgm:presLayoutVars>
      </dgm:prSet>
      <dgm:spPr/>
    </dgm:pt>
    <dgm:pt modelId="{BDB57CFE-BF80-4FC7-83E9-F131398AE446}" type="pres">
      <dgm:prSet presAssocID="{BB366375-4118-4474-85A3-A38B37790814}" presName="ThreeNodes_2" presStyleLbl="node1" presStyleIdx="1" presStyleCnt="3">
        <dgm:presLayoutVars>
          <dgm:bulletEnabled val="1"/>
        </dgm:presLayoutVars>
      </dgm:prSet>
      <dgm:spPr/>
    </dgm:pt>
    <dgm:pt modelId="{DE265D61-DDAB-4F04-9425-BA967372A05A}" type="pres">
      <dgm:prSet presAssocID="{BB366375-4118-4474-85A3-A38B37790814}" presName="ThreeNodes_3" presStyleLbl="node1" presStyleIdx="2" presStyleCnt="3">
        <dgm:presLayoutVars>
          <dgm:bulletEnabled val="1"/>
        </dgm:presLayoutVars>
      </dgm:prSet>
      <dgm:spPr/>
    </dgm:pt>
    <dgm:pt modelId="{DC29965E-D0B2-451F-A77C-69907208DD34}" type="pres">
      <dgm:prSet presAssocID="{BB366375-4118-4474-85A3-A38B37790814}" presName="ThreeConn_1-2" presStyleLbl="fgAccFollowNode1" presStyleIdx="0" presStyleCnt="2">
        <dgm:presLayoutVars>
          <dgm:bulletEnabled val="1"/>
        </dgm:presLayoutVars>
      </dgm:prSet>
      <dgm:spPr/>
    </dgm:pt>
    <dgm:pt modelId="{A9200388-A75D-4251-8101-6BC5F99F0316}" type="pres">
      <dgm:prSet presAssocID="{BB366375-4118-4474-85A3-A38B37790814}" presName="ThreeConn_2-3" presStyleLbl="fgAccFollowNode1" presStyleIdx="1" presStyleCnt="2">
        <dgm:presLayoutVars>
          <dgm:bulletEnabled val="1"/>
        </dgm:presLayoutVars>
      </dgm:prSet>
      <dgm:spPr/>
    </dgm:pt>
    <dgm:pt modelId="{42715815-23AC-4288-A172-41A604DA2698}" type="pres">
      <dgm:prSet presAssocID="{BB366375-4118-4474-85A3-A38B37790814}" presName="ThreeNodes_1_text" presStyleLbl="node1" presStyleIdx="2" presStyleCnt="3">
        <dgm:presLayoutVars>
          <dgm:bulletEnabled val="1"/>
        </dgm:presLayoutVars>
      </dgm:prSet>
      <dgm:spPr/>
    </dgm:pt>
    <dgm:pt modelId="{4B43FEE0-B798-4AE4-AA3B-D0400B4726CA}" type="pres">
      <dgm:prSet presAssocID="{BB366375-4118-4474-85A3-A38B37790814}" presName="ThreeNodes_2_text" presStyleLbl="node1" presStyleIdx="2" presStyleCnt="3">
        <dgm:presLayoutVars>
          <dgm:bulletEnabled val="1"/>
        </dgm:presLayoutVars>
      </dgm:prSet>
      <dgm:spPr/>
    </dgm:pt>
    <dgm:pt modelId="{F990926F-5E4A-4975-A6F6-6999E6C717DF}" type="pres">
      <dgm:prSet presAssocID="{BB366375-4118-4474-85A3-A38B37790814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0824EC36-634E-4507-AB8B-9B670F9BDDFA}" type="presOf" srcId="{CE5DA412-EACC-4724-9914-E3C796412AE9}" destId="{09CA1C49-F872-4C8D-A0D5-8CBE45458619}" srcOrd="0" destOrd="0" presId="urn:microsoft.com/office/officeart/2005/8/layout/vProcess5"/>
    <dgm:cxn modelId="{34CE4940-6B9D-48CF-AA91-47C138ED6179}" type="presOf" srcId="{9048B661-0B6E-4DCD-98A8-D6ABE20A4BF4}" destId="{4B43FEE0-B798-4AE4-AA3B-D0400B4726CA}" srcOrd="1" destOrd="0" presId="urn:microsoft.com/office/officeart/2005/8/layout/vProcess5"/>
    <dgm:cxn modelId="{CF57BD5B-B520-4421-9D5C-FD25F7DF5E67}" type="presOf" srcId="{9048B661-0B6E-4DCD-98A8-D6ABE20A4BF4}" destId="{BDB57CFE-BF80-4FC7-83E9-F131398AE446}" srcOrd="0" destOrd="0" presId="urn:microsoft.com/office/officeart/2005/8/layout/vProcess5"/>
    <dgm:cxn modelId="{15D3D15B-22E0-4A6F-B21C-A272CC8CD2CD}" type="presOf" srcId="{C4812765-7028-4656-A705-1FFBA04E0CF7}" destId="{A9200388-A75D-4251-8101-6BC5F99F0316}" srcOrd="0" destOrd="0" presId="urn:microsoft.com/office/officeart/2005/8/layout/vProcess5"/>
    <dgm:cxn modelId="{B1992479-8612-4987-A997-D569FF9E78EC}" type="presOf" srcId="{CE5DA412-EACC-4724-9914-E3C796412AE9}" destId="{42715815-23AC-4288-A172-41A604DA2698}" srcOrd="1" destOrd="0" presId="urn:microsoft.com/office/officeart/2005/8/layout/vProcess5"/>
    <dgm:cxn modelId="{0F5DA88C-09AA-48AA-AD50-375A8136862F}" srcId="{BB366375-4118-4474-85A3-A38B37790814}" destId="{9048B661-0B6E-4DCD-98A8-D6ABE20A4BF4}" srcOrd="1" destOrd="0" parTransId="{1789959F-E3C9-4A84-B613-E1F9CEFBD88E}" sibTransId="{C4812765-7028-4656-A705-1FFBA04E0CF7}"/>
    <dgm:cxn modelId="{E7617E8F-6FAF-41B3-A1CB-561DFF0369C2}" type="presOf" srcId="{90FA5636-3CDC-455B-9883-8952D036A999}" destId="{F990926F-5E4A-4975-A6F6-6999E6C717DF}" srcOrd="1" destOrd="0" presId="urn:microsoft.com/office/officeart/2005/8/layout/vProcess5"/>
    <dgm:cxn modelId="{632F7693-B486-4E2F-A285-FA90B0249DD9}" srcId="{BB366375-4118-4474-85A3-A38B37790814}" destId="{CE5DA412-EACC-4724-9914-E3C796412AE9}" srcOrd="0" destOrd="0" parTransId="{BBC48443-8174-47C2-8250-D49E4B80BDAC}" sibTransId="{8A283F7A-7970-4F83-915B-A042B1CE9C30}"/>
    <dgm:cxn modelId="{088375A2-283E-485D-A3C0-49393DC1299C}" srcId="{BB366375-4118-4474-85A3-A38B37790814}" destId="{90FA5636-3CDC-455B-9883-8952D036A999}" srcOrd="2" destOrd="0" parTransId="{6D7063C0-AACD-41CF-BAB2-EE2466D411A6}" sibTransId="{834F6DD7-46C4-4884-BEA9-D201718931B3}"/>
    <dgm:cxn modelId="{488348BD-9F39-4DAA-B54B-6CECC7D20BCE}" type="presOf" srcId="{BB366375-4118-4474-85A3-A38B37790814}" destId="{1B7D2F54-37C0-426E-B754-7CFAEEFDACA5}" srcOrd="0" destOrd="0" presId="urn:microsoft.com/office/officeart/2005/8/layout/vProcess5"/>
    <dgm:cxn modelId="{1A690BC0-1E8A-47D2-9FF7-CB8E8F907258}" type="presOf" srcId="{90FA5636-3CDC-455B-9883-8952D036A999}" destId="{DE265D61-DDAB-4F04-9425-BA967372A05A}" srcOrd="0" destOrd="0" presId="urn:microsoft.com/office/officeart/2005/8/layout/vProcess5"/>
    <dgm:cxn modelId="{367B48DD-80F1-4519-B1CB-AB50636786AE}" type="presOf" srcId="{8A283F7A-7970-4F83-915B-A042B1CE9C30}" destId="{DC29965E-D0B2-451F-A77C-69907208DD34}" srcOrd="0" destOrd="0" presId="urn:microsoft.com/office/officeart/2005/8/layout/vProcess5"/>
    <dgm:cxn modelId="{4FCE4BC6-E3AD-491F-89B8-AB238C890903}" type="presParOf" srcId="{1B7D2F54-37C0-426E-B754-7CFAEEFDACA5}" destId="{83942E80-3DB4-4090-AE9D-F3193671FF7D}" srcOrd="0" destOrd="0" presId="urn:microsoft.com/office/officeart/2005/8/layout/vProcess5"/>
    <dgm:cxn modelId="{B4C5D193-C36A-4A35-8860-AC9CC64E4343}" type="presParOf" srcId="{1B7D2F54-37C0-426E-B754-7CFAEEFDACA5}" destId="{09CA1C49-F872-4C8D-A0D5-8CBE45458619}" srcOrd="1" destOrd="0" presId="urn:microsoft.com/office/officeart/2005/8/layout/vProcess5"/>
    <dgm:cxn modelId="{013BF1D8-A8E2-44B5-90B6-4EC4A2D91E7A}" type="presParOf" srcId="{1B7D2F54-37C0-426E-B754-7CFAEEFDACA5}" destId="{BDB57CFE-BF80-4FC7-83E9-F131398AE446}" srcOrd="2" destOrd="0" presId="urn:microsoft.com/office/officeart/2005/8/layout/vProcess5"/>
    <dgm:cxn modelId="{E1348E8A-B689-48C3-8562-342AE62212BB}" type="presParOf" srcId="{1B7D2F54-37C0-426E-B754-7CFAEEFDACA5}" destId="{DE265D61-DDAB-4F04-9425-BA967372A05A}" srcOrd="3" destOrd="0" presId="urn:microsoft.com/office/officeart/2005/8/layout/vProcess5"/>
    <dgm:cxn modelId="{C9E27A70-83FB-4473-A96E-F906FA70001F}" type="presParOf" srcId="{1B7D2F54-37C0-426E-B754-7CFAEEFDACA5}" destId="{DC29965E-D0B2-451F-A77C-69907208DD34}" srcOrd="4" destOrd="0" presId="urn:microsoft.com/office/officeart/2005/8/layout/vProcess5"/>
    <dgm:cxn modelId="{B46D683A-6DF3-4F91-A229-7182096A48F1}" type="presParOf" srcId="{1B7D2F54-37C0-426E-B754-7CFAEEFDACA5}" destId="{A9200388-A75D-4251-8101-6BC5F99F0316}" srcOrd="5" destOrd="0" presId="urn:microsoft.com/office/officeart/2005/8/layout/vProcess5"/>
    <dgm:cxn modelId="{E14C7B40-7661-4D59-AEFC-B2B3CB1A0B99}" type="presParOf" srcId="{1B7D2F54-37C0-426E-B754-7CFAEEFDACA5}" destId="{42715815-23AC-4288-A172-41A604DA2698}" srcOrd="6" destOrd="0" presId="urn:microsoft.com/office/officeart/2005/8/layout/vProcess5"/>
    <dgm:cxn modelId="{1CF6908B-F652-4138-B2E5-7B7BCAB13004}" type="presParOf" srcId="{1B7D2F54-37C0-426E-B754-7CFAEEFDACA5}" destId="{4B43FEE0-B798-4AE4-AA3B-D0400B4726CA}" srcOrd="7" destOrd="0" presId="urn:microsoft.com/office/officeart/2005/8/layout/vProcess5"/>
    <dgm:cxn modelId="{B0776E5E-245A-4188-A119-8C2CBEA4F90A}" type="presParOf" srcId="{1B7D2F54-37C0-426E-B754-7CFAEEFDACA5}" destId="{F990926F-5E4A-4975-A6F6-6999E6C717DF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D593129-F604-4C72-B02A-441AA1B3CC4E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A41A25-AEB2-4100-B1A1-60805CCD24E3}">
      <dgm:prSet phldrT="[Text]" phldr="0"/>
      <dgm:spPr/>
      <dgm:t>
        <a:bodyPr/>
        <a:lstStyle/>
        <a:p>
          <a:r>
            <a:rPr lang="en-US" dirty="0">
              <a:latin typeface="Grandview Display"/>
            </a:rPr>
            <a:t>Input</a:t>
          </a:r>
          <a:endParaRPr lang="en-US" dirty="0"/>
        </a:p>
      </dgm:t>
    </dgm:pt>
    <dgm:pt modelId="{DA717B65-39BF-4B3A-8F6E-720609DC641E}" type="parTrans" cxnId="{BCFB4D81-7965-4E85-8FD4-7563B7BA21B4}">
      <dgm:prSet/>
      <dgm:spPr/>
      <dgm:t>
        <a:bodyPr/>
        <a:lstStyle/>
        <a:p>
          <a:endParaRPr lang="en-US"/>
        </a:p>
      </dgm:t>
    </dgm:pt>
    <dgm:pt modelId="{1F760090-896F-4C02-BE84-1DD99FAFEBDC}" type="sibTrans" cxnId="{BCFB4D81-7965-4E85-8FD4-7563B7BA21B4}">
      <dgm:prSet/>
      <dgm:spPr/>
      <dgm:t>
        <a:bodyPr/>
        <a:lstStyle/>
        <a:p>
          <a:endParaRPr lang="en-US"/>
        </a:p>
      </dgm:t>
    </dgm:pt>
    <dgm:pt modelId="{FDEB5673-8A78-47B7-8E47-46D2E94C499B}">
      <dgm:prSet phldrT="[Text]" phldr="0"/>
      <dgm:spPr/>
      <dgm:t>
        <a:bodyPr/>
        <a:lstStyle/>
        <a:p>
          <a:pPr rtl="0"/>
          <a:r>
            <a:rPr lang="en-US" dirty="0"/>
            <a:t>Power source</a:t>
          </a:r>
        </a:p>
      </dgm:t>
    </dgm:pt>
    <dgm:pt modelId="{B8F06458-84D8-467F-B9E8-EDDE065F9F45}" type="parTrans" cxnId="{61A757D9-EE03-4761-AF31-764F8BF5D7CC}">
      <dgm:prSet/>
      <dgm:spPr/>
      <dgm:t>
        <a:bodyPr/>
        <a:lstStyle/>
        <a:p>
          <a:endParaRPr lang="en-US"/>
        </a:p>
      </dgm:t>
    </dgm:pt>
    <dgm:pt modelId="{8BC89D65-86D9-4DF2-B706-3BFBB523AC55}" type="sibTrans" cxnId="{61A757D9-EE03-4761-AF31-764F8BF5D7CC}">
      <dgm:prSet/>
      <dgm:spPr/>
      <dgm:t>
        <a:bodyPr/>
        <a:lstStyle/>
        <a:p>
          <a:endParaRPr lang="en-US"/>
        </a:p>
      </dgm:t>
    </dgm:pt>
    <dgm:pt modelId="{E535737A-D17F-48D8-A08C-E23CA8F81727}">
      <dgm:prSet phldrT="[Text]" phldr="0"/>
      <dgm:spPr/>
      <dgm:t>
        <a:bodyPr/>
        <a:lstStyle/>
        <a:p>
          <a:pPr rtl="0"/>
          <a:r>
            <a:rPr lang="en-US" dirty="0">
              <a:latin typeface="Grandview Display"/>
            </a:rPr>
            <a:t>Wire</a:t>
          </a:r>
          <a:endParaRPr lang="en-US" dirty="0"/>
        </a:p>
      </dgm:t>
    </dgm:pt>
    <dgm:pt modelId="{F569218F-4E08-4B02-805D-1F3B500CB2D3}" type="parTrans" cxnId="{8639E458-54F3-4063-8195-4325D8CDB013}">
      <dgm:prSet/>
      <dgm:spPr/>
      <dgm:t>
        <a:bodyPr/>
        <a:lstStyle/>
        <a:p>
          <a:endParaRPr lang="en-US"/>
        </a:p>
      </dgm:t>
    </dgm:pt>
    <dgm:pt modelId="{AAB159B6-E79C-4246-90AA-07382A3F30F8}" type="sibTrans" cxnId="{8639E458-54F3-4063-8195-4325D8CDB013}">
      <dgm:prSet/>
      <dgm:spPr/>
      <dgm:t>
        <a:bodyPr/>
        <a:lstStyle/>
        <a:p>
          <a:endParaRPr lang="en-US"/>
        </a:p>
      </dgm:t>
    </dgm:pt>
    <dgm:pt modelId="{D97C1723-14A3-4454-B960-30E35ADA7B3F}">
      <dgm:prSet phldrT="[Text]" phldr="0"/>
      <dgm:spPr/>
      <dgm:t>
        <a:bodyPr/>
        <a:lstStyle/>
        <a:p>
          <a:r>
            <a:rPr lang="en-US" dirty="0">
              <a:latin typeface="Grandview Display"/>
            </a:rPr>
            <a:t>Control</a:t>
          </a:r>
          <a:endParaRPr lang="en-US" dirty="0"/>
        </a:p>
      </dgm:t>
    </dgm:pt>
    <dgm:pt modelId="{39AC9BAA-4F24-4C3B-B0B7-6BE480615687}" type="parTrans" cxnId="{B6E9BEA7-3AAD-44EE-9F79-F2C6C4C1704F}">
      <dgm:prSet/>
      <dgm:spPr/>
      <dgm:t>
        <a:bodyPr/>
        <a:lstStyle/>
        <a:p>
          <a:endParaRPr lang="en-US"/>
        </a:p>
      </dgm:t>
    </dgm:pt>
    <dgm:pt modelId="{6911236A-DB0B-4536-B841-2F3634523241}" type="sibTrans" cxnId="{B6E9BEA7-3AAD-44EE-9F79-F2C6C4C1704F}">
      <dgm:prSet/>
      <dgm:spPr/>
      <dgm:t>
        <a:bodyPr/>
        <a:lstStyle/>
        <a:p>
          <a:endParaRPr lang="en-US"/>
        </a:p>
      </dgm:t>
    </dgm:pt>
    <dgm:pt modelId="{2A4FBD32-959D-4333-AFF5-A0A7E039E19B}">
      <dgm:prSet phldrT="[Text]" phldr="0"/>
      <dgm:spPr/>
      <dgm:t>
        <a:bodyPr/>
        <a:lstStyle/>
        <a:p>
          <a:r>
            <a:rPr lang="en-US" dirty="0">
              <a:latin typeface="Grandview Display"/>
            </a:rPr>
            <a:t>Switch</a:t>
          </a:r>
          <a:endParaRPr lang="en-US" dirty="0"/>
        </a:p>
      </dgm:t>
    </dgm:pt>
    <dgm:pt modelId="{98E94529-3468-47E5-852C-B1DE79749F03}" type="parTrans" cxnId="{1B1E4414-6401-45CF-9E62-A36223FCA2FA}">
      <dgm:prSet/>
      <dgm:spPr/>
      <dgm:t>
        <a:bodyPr/>
        <a:lstStyle/>
        <a:p>
          <a:endParaRPr lang="en-US"/>
        </a:p>
      </dgm:t>
    </dgm:pt>
    <dgm:pt modelId="{BFF2DE2E-B486-42B2-A174-A75EDB52DAEF}" type="sibTrans" cxnId="{1B1E4414-6401-45CF-9E62-A36223FCA2FA}">
      <dgm:prSet/>
      <dgm:spPr/>
      <dgm:t>
        <a:bodyPr/>
        <a:lstStyle/>
        <a:p>
          <a:endParaRPr lang="en-US"/>
        </a:p>
      </dgm:t>
    </dgm:pt>
    <dgm:pt modelId="{A7F63180-E23F-4E46-AA18-AE6D9743AF36}">
      <dgm:prSet phldrT="[Text]" phldr="0"/>
      <dgm:spPr/>
      <dgm:t>
        <a:bodyPr/>
        <a:lstStyle/>
        <a:p>
          <a:r>
            <a:rPr lang="en-US" dirty="0">
              <a:latin typeface="Grandview Display"/>
            </a:rPr>
            <a:t>Output</a:t>
          </a:r>
          <a:endParaRPr lang="en-US" dirty="0"/>
        </a:p>
      </dgm:t>
    </dgm:pt>
    <dgm:pt modelId="{4EC56315-773F-4426-BB0B-9FD6A46F4A77}" type="parTrans" cxnId="{599080E5-92C8-4A69-9CC0-926CA9FA83F6}">
      <dgm:prSet/>
      <dgm:spPr/>
      <dgm:t>
        <a:bodyPr/>
        <a:lstStyle/>
        <a:p>
          <a:endParaRPr lang="en-US"/>
        </a:p>
      </dgm:t>
    </dgm:pt>
    <dgm:pt modelId="{32ECBB3A-16CD-4B52-840C-D9588E6C2FA2}" type="sibTrans" cxnId="{599080E5-92C8-4A69-9CC0-926CA9FA83F6}">
      <dgm:prSet/>
      <dgm:spPr/>
      <dgm:t>
        <a:bodyPr/>
        <a:lstStyle/>
        <a:p>
          <a:endParaRPr lang="en-US"/>
        </a:p>
      </dgm:t>
    </dgm:pt>
    <dgm:pt modelId="{A9B1E476-99E1-4CC2-9F10-A5F47F5B4669}">
      <dgm:prSet phldrT="[Text]" phldr="0"/>
      <dgm:spPr/>
      <dgm:t>
        <a:bodyPr/>
        <a:lstStyle/>
        <a:p>
          <a:r>
            <a:rPr lang="en-US" dirty="0">
              <a:latin typeface="Grandview Display"/>
            </a:rPr>
            <a:t>LED</a:t>
          </a:r>
          <a:endParaRPr lang="en-US" dirty="0"/>
        </a:p>
      </dgm:t>
    </dgm:pt>
    <dgm:pt modelId="{7E31E902-A321-40B5-B234-FBBB8C1CFDA1}" type="parTrans" cxnId="{02E101D1-38F4-4306-AF57-616F6009E2D3}">
      <dgm:prSet/>
      <dgm:spPr/>
      <dgm:t>
        <a:bodyPr/>
        <a:lstStyle/>
        <a:p>
          <a:endParaRPr lang="en-US"/>
        </a:p>
      </dgm:t>
    </dgm:pt>
    <dgm:pt modelId="{F4258CA0-BA94-4FFB-9C60-AB8F216BA899}" type="sibTrans" cxnId="{02E101D1-38F4-4306-AF57-616F6009E2D3}">
      <dgm:prSet/>
      <dgm:spPr/>
      <dgm:t>
        <a:bodyPr/>
        <a:lstStyle/>
        <a:p>
          <a:endParaRPr lang="en-US"/>
        </a:p>
      </dgm:t>
    </dgm:pt>
    <dgm:pt modelId="{BF1F9D4A-7656-43FE-82DF-0BFDBC7986BF}">
      <dgm:prSet phldrT="[Text]" phldr="0"/>
      <dgm:spPr/>
      <dgm:t>
        <a:bodyPr/>
        <a:lstStyle/>
        <a:p>
          <a:r>
            <a:rPr lang="en-US" dirty="0">
              <a:latin typeface="Grandview Display"/>
            </a:rPr>
            <a:t>Motor</a:t>
          </a:r>
          <a:endParaRPr lang="en-US" dirty="0"/>
        </a:p>
      </dgm:t>
    </dgm:pt>
    <dgm:pt modelId="{98EB9E93-4C7F-4E8F-8FF5-8C3F6BB4EB01}" type="parTrans" cxnId="{2E4B643C-43B7-40C6-A516-DAEBF64141D3}">
      <dgm:prSet/>
      <dgm:spPr/>
      <dgm:t>
        <a:bodyPr/>
        <a:lstStyle/>
        <a:p>
          <a:endParaRPr lang="en-US"/>
        </a:p>
      </dgm:t>
    </dgm:pt>
    <dgm:pt modelId="{14D697B9-D1AB-4651-8E74-1AD997A5BC3E}" type="sibTrans" cxnId="{2E4B643C-43B7-40C6-A516-DAEBF64141D3}">
      <dgm:prSet/>
      <dgm:spPr/>
      <dgm:t>
        <a:bodyPr/>
        <a:lstStyle/>
        <a:p>
          <a:endParaRPr lang="en-US"/>
        </a:p>
      </dgm:t>
    </dgm:pt>
    <dgm:pt modelId="{3F7FCDA1-25A3-47FD-AE68-9D716BCF11DB}">
      <dgm:prSet phldr="0"/>
      <dgm:spPr/>
      <dgm:t>
        <a:bodyPr/>
        <a:lstStyle/>
        <a:p>
          <a:pPr rtl="0"/>
          <a:r>
            <a:rPr lang="en-US" dirty="0">
              <a:latin typeface="Grandview Display"/>
            </a:rPr>
            <a:t>Potentiometer</a:t>
          </a:r>
        </a:p>
      </dgm:t>
    </dgm:pt>
    <dgm:pt modelId="{12F4B5E7-FEAB-4E1F-82EA-4BF16C2DB874}" type="parTrans" cxnId="{90DC2870-97BC-424D-93BC-FA17D998524E}">
      <dgm:prSet/>
      <dgm:spPr/>
    </dgm:pt>
    <dgm:pt modelId="{46DDDB4D-0A8E-4481-AE94-63E5EFB9078C}" type="sibTrans" cxnId="{90DC2870-97BC-424D-93BC-FA17D998524E}">
      <dgm:prSet/>
      <dgm:spPr/>
    </dgm:pt>
    <dgm:pt modelId="{80A51071-0857-47FF-8C4B-A0BA773B8AE4}" type="pres">
      <dgm:prSet presAssocID="{5D593129-F604-4C72-B02A-441AA1B3CC4E}" presName="Name0" presStyleCnt="0">
        <dgm:presLayoutVars>
          <dgm:dir/>
          <dgm:animLvl val="lvl"/>
          <dgm:resizeHandles val="exact"/>
        </dgm:presLayoutVars>
      </dgm:prSet>
      <dgm:spPr/>
    </dgm:pt>
    <dgm:pt modelId="{F1F71F6D-3650-430D-889F-FF2F59B58A6F}" type="pres">
      <dgm:prSet presAssocID="{77A41A25-AEB2-4100-B1A1-60805CCD24E3}" presName="composite" presStyleCnt="0"/>
      <dgm:spPr/>
    </dgm:pt>
    <dgm:pt modelId="{CC38F308-D9AA-42FC-8AC7-03B0DACA6FC1}" type="pres">
      <dgm:prSet presAssocID="{77A41A25-AEB2-4100-B1A1-60805CCD24E3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DE52A9FA-8B91-4FD9-90D8-E3E8028949BA}" type="pres">
      <dgm:prSet presAssocID="{77A41A25-AEB2-4100-B1A1-60805CCD24E3}" presName="desTx" presStyleLbl="alignAccFollowNode1" presStyleIdx="0" presStyleCnt="3">
        <dgm:presLayoutVars>
          <dgm:bulletEnabled val="1"/>
        </dgm:presLayoutVars>
      </dgm:prSet>
      <dgm:spPr/>
    </dgm:pt>
    <dgm:pt modelId="{1B9F52D5-46BB-40F6-A0EF-76877595BA84}" type="pres">
      <dgm:prSet presAssocID="{1F760090-896F-4C02-BE84-1DD99FAFEBDC}" presName="space" presStyleCnt="0"/>
      <dgm:spPr/>
    </dgm:pt>
    <dgm:pt modelId="{75E57EE2-D1CF-4E09-ACB0-C0E807E105CB}" type="pres">
      <dgm:prSet presAssocID="{D97C1723-14A3-4454-B960-30E35ADA7B3F}" presName="composite" presStyleCnt="0"/>
      <dgm:spPr/>
    </dgm:pt>
    <dgm:pt modelId="{95140A83-422E-4CA5-8C77-E89B90774041}" type="pres">
      <dgm:prSet presAssocID="{D97C1723-14A3-4454-B960-30E35ADA7B3F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2A885C5C-F002-49DD-B921-CBC26224A005}" type="pres">
      <dgm:prSet presAssocID="{D97C1723-14A3-4454-B960-30E35ADA7B3F}" presName="desTx" presStyleLbl="alignAccFollowNode1" presStyleIdx="1" presStyleCnt="3">
        <dgm:presLayoutVars>
          <dgm:bulletEnabled val="1"/>
        </dgm:presLayoutVars>
      </dgm:prSet>
      <dgm:spPr/>
    </dgm:pt>
    <dgm:pt modelId="{E185BA48-9D1D-4C30-B570-9480BCB2DB53}" type="pres">
      <dgm:prSet presAssocID="{6911236A-DB0B-4536-B841-2F3634523241}" presName="space" presStyleCnt="0"/>
      <dgm:spPr/>
    </dgm:pt>
    <dgm:pt modelId="{A7DF1DA6-A812-4DD3-8699-3689193D4DB4}" type="pres">
      <dgm:prSet presAssocID="{A7F63180-E23F-4E46-AA18-AE6D9743AF36}" presName="composite" presStyleCnt="0"/>
      <dgm:spPr/>
    </dgm:pt>
    <dgm:pt modelId="{21ED2AF6-38E1-4BCC-BC89-9D32CC922983}" type="pres">
      <dgm:prSet presAssocID="{A7F63180-E23F-4E46-AA18-AE6D9743AF36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F151ECC6-7063-4CF7-8224-D9919AF69344}" type="pres">
      <dgm:prSet presAssocID="{A7F63180-E23F-4E46-AA18-AE6D9743AF36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1B1E4414-6401-45CF-9E62-A36223FCA2FA}" srcId="{D97C1723-14A3-4454-B960-30E35ADA7B3F}" destId="{2A4FBD32-959D-4333-AFF5-A0A7E039E19B}" srcOrd="0" destOrd="0" parTransId="{98E94529-3468-47E5-852C-B1DE79749F03}" sibTransId="{BFF2DE2E-B486-42B2-A174-A75EDB52DAEF}"/>
    <dgm:cxn modelId="{1FC61217-9ADE-4377-A622-F0DD184867CC}" type="presOf" srcId="{2A4FBD32-959D-4333-AFF5-A0A7E039E19B}" destId="{2A885C5C-F002-49DD-B921-CBC26224A005}" srcOrd="0" destOrd="0" presId="urn:microsoft.com/office/officeart/2005/8/layout/hList1"/>
    <dgm:cxn modelId="{8CE6992A-DE3F-4B1E-B5F5-A1009AA073A7}" type="presOf" srcId="{A7F63180-E23F-4E46-AA18-AE6D9743AF36}" destId="{21ED2AF6-38E1-4BCC-BC89-9D32CC922983}" srcOrd="0" destOrd="0" presId="urn:microsoft.com/office/officeart/2005/8/layout/hList1"/>
    <dgm:cxn modelId="{2E4B643C-43B7-40C6-A516-DAEBF64141D3}" srcId="{A7F63180-E23F-4E46-AA18-AE6D9743AF36}" destId="{BF1F9D4A-7656-43FE-82DF-0BFDBC7986BF}" srcOrd="1" destOrd="0" parTransId="{98EB9E93-4C7F-4E8F-8FF5-8C3F6BB4EB01}" sibTransId="{14D697B9-D1AB-4651-8E74-1AD997A5BC3E}"/>
    <dgm:cxn modelId="{8E750949-4538-41C5-A4F6-FD97C6FCEAF1}" type="presOf" srcId="{D97C1723-14A3-4454-B960-30E35ADA7B3F}" destId="{95140A83-422E-4CA5-8C77-E89B90774041}" srcOrd="0" destOrd="0" presId="urn:microsoft.com/office/officeart/2005/8/layout/hList1"/>
    <dgm:cxn modelId="{3701C34F-F31E-4D55-B142-0D686DB42BA7}" type="presOf" srcId="{3F7FCDA1-25A3-47FD-AE68-9D716BCF11DB}" destId="{2A885C5C-F002-49DD-B921-CBC26224A005}" srcOrd="0" destOrd="1" presId="urn:microsoft.com/office/officeart/2005/8/layout/hList1"/>
    <dgm:cxn modelId="{90DC2870-97BC-424D-93BC-FA17D998524E}" srcId="{D97C1723-14A3-4454-B960-30E35ADA7B3F}" destId="{3F7FCDA1-25A3-47FD-AE68-9D716BCF11DB}" srcOrd="1" destOrd="0" parTransId="{12F4B5E7-FEAB-4E1F-82EA-4BF16C2DB874}" sibTransId="{46DDDB4D-0A8E-4481-AE94-63E5EFB9078C}"/>
    <dgm:cxn modelId="{8639E458-54F3-4063-8195-4325D8CDB013}" srcId="{77A41A25-AEB2-4100-B1A1-60805CCD24E3}" destId="{E535737A-D17F-48D8-A08C-E23CA8F81727}" srcOrd="1" destOrd="0" parTransId="{F569218F-4E08-4B02-805D-1F3B500CB2D3}" sibTransId="{AAB159B6-E79C-4246-90AA-07382A3F30F8}"/>
    <dgm:cxn modelId="{3BA6467B-B045-4F33-BFD0-406B792593F7}" type="presOf" srcId="{5D593129-F604-4C72-B02A-441AA1B3CC4E}" destId="{80A51071-0857-47FF-8C4B-A0BA773B8AE4}" srcOrd="0" destOrd="0" presId="urn:microsoft.com/office/officeart/2005/8/layout/hList1"/>
    <dgm:cxn modelId="{BCFB4D81-7965-4E85-8FD4-7563B7BA21B4}" srcId="{5D593129-F604-4C72-B02A-441AA1B3CC4E}" destId="{77A41A25-AEB2-4100-B1A1-60805CCD24E3}" srcOrd="0" destOrd="0" parTransId="{DA717B65-39BF-4B3A-8F6E-720609DC641E}" sibTransId="{1F760090-896F-4C02-BE84-1DD99FAFEBDC}"/>
    <dgm:cxn modelId="{83EE3993-CA01-40BD-9034-361CB8DE5459}" type="presOf" srcId="{FDEB5673-8A78-47B7-8E47-46D2E94C499B}" destId="{DE52A9FA-8B91-4FD9-90D8-E3E8028949BA}" srcOrd="0" destOrd="0" presId="urn:microsoft.com/office/officeart/2005/8/layout/hList1"/>
    <dgm:cxn modelId="{B6E9BEA7-3AAD-44EE-9F79-F2C6C4C1704F}" srcId="{5D593129-F604-4C72-B02A-441AA1B3CC4E}" destId="{D97C1723-14A3-4454-B960-30E35ADA7B3F}" srcOrd="1" destOrd="0" parTransId="{39AC9BAA-4F24-4C3B-B0B7-6BE480615687}" sibTransId="{6911236A-DB0B-4536-B841-2F3634523241}"/>
    <dgm:cxn modelId="{25C932A9-A982-45F4-9F74-CE15ED6C9ABE}" type="presOf" srcId="{BF1F9D4A-7656-43FE-82DF-0BFDBC7986BF}" destId="{F151ECC6-7063-4CF7-8224-D9919AF69344}" srcOrd="0" destOrd="1" presId="urn:microsoft.com/office/officeart/2005/8/layout/hList1"/>
    <dgm:cxn modelId="{FA6E4AC0-AF97-49E7-8A2E-D9ACFF2F00C8}" type="presOf" srcId="{A9B1E476-99E1-4CC2-9F10-A5F47F5B4669}" destId="{F151ECC6-7063-4CF7-8224-D9919AF69344}" srcOrd="0" destOrd="0" presId="urn:microsoft.com/office/officeart/2005/8/layout/hList1"/>
    <dgm:cxn modelId="{A07B63CB-B8F1-463F-8091-21ACACBC01BA}" type="presOf" srcId="{E535737A-D17F-48D8-A08C-E23CA8F81727}" destId="{DE52A9FA-8B91-4FD9-90D8-E3E8028949BA}" srcOrd="0" destOrd="1" presId="urn:microsoft.com/office/officeart/2005/8/layout/hList1"/>
    <dgm:cxn modelId="{02E101D1-38F4-4306-AF57-616F6009E2D3}" srcId="{A7F63180-E23F-4E46-AA18-AE6D9743AF36}" destId="{A9B1E476-99E1-4CC2-9F10-A5F47F5B4669}" srcOrd="0" destOrd="0" parTransId="{7E31E902-A321-40B5-B234-FBBB8C1CFDA1}" sibTransId="{F4258CA0-BA94-4FFB-9C60-AB8F216BA899}"/>
    <dgm:cxn modelId="{F922BCD4-C717-424B-9876-9AFC801980E0}" type="presOf" srcId="{77A41A25-AEB2-4100-B1A1-60805CCD24E3}" destId="{CC38F308-D9AA-42FC-8AC7-03B0DACA6FC1}" srcOrd="0" destOrd="0" presId="urn:microsoft.com/office/officeart/2005/8/layout/hList1"/>
    <dgm:cxn modelId="{61A757D9-EE03-4761-AF31-764F8BF5D7CC}" srcId="{77A41A25-AEB2-4100-B1A1-60805CCD24E3}" destId="{FDEB5673-8A78-47B7-8E47-46D2E94C499B}" srcOrd="0" destOrd="0" parTransId="{B8F06458-84D8-467F-B9E8-EDDE065F9F45}" sibTransId="{8BC89D65-86D9-4DF2-B706-3BFBB523AC55}"/>
    <dgm:cxn modelId="{599080E5-92C8-4A69-9CC0-926CA9FA83F6}" srcId="{5D593129-F604-4C72-B02A-441AA1B3CC4E}" destId="{A7F63180-E23F-4E46-AA18-AE6D9743AF36}" srcOrd="2" destOrd="0" parTransId="{4EC56315-773F-4426-BB0B-9FD6A46F4A77}" sibTransId="{32ECBB3A-16CD-4B52-840C-D9588E6C2FA2}"/>
    <dgm:cxn modelId="{A1F146F1-56F5-449C-ACC2-14EAC954F1DB}" type="presParOf" srcId="{80A51071-0857-47FF-8C4B-A0BA773B8AE4}" destId="{F1F71F6D-3650-430D-889F-FF2F59B58A6F}" srcOrd="0" destOrd="0" presId="urn:microsoft.com/office/officeart/2005/8/layout/hList1"/>
    <dgm:cxn modelId="{3558F4E4-39CF-4645-9FA5-BD88F195A4BB}" type="presParOf" srcId="{F1F71F6D-3650-430D-889F-FF2F59B58A6F}" destId="{CC38F308-D9AA-42FC-8AC7-03B0DACA6FC1}" srcOrd="0" destOrd="0" presId="urn:microsoft.com/office/officeart/2005/8/layout/hList1"/>
    <dgm:cxn modelId="{417A7C6C-FAA2-4855-9FB6-EB1D0E62135C}" type="presParOf" srcId="{F1F71F6D-3650-430D-889F-FF2F59B58A6F}" destId="{DE52A9FA-8B91-4FD9-90D8-E3E8028949BA}" srcOrd="1" destOrd="0" presId="urn:microsoft.com/office/officeart/2005/8/layout/hList1"/>
    <dgm:cxn modelId="{A01E2D59-EBB9-468D-93B9-B18368C14E28}" type="presParOf" srcId="{80A51071-0857-47FF-8C4B-A0BA773B8AE4}" destId="{1B9F52D5-46BB-40F6-A0EF-76877595BA84}" srcOrd="1" destOrd="0" presId="urn:microsoft.com/office/officeart/2005/8/layout/hList1"/>
    <dgm:cxn modelId="{62C8A328-481F-4374-AFBC-EE6F1534D4BB}" type="presParOf" srcId="{80A51071-0857-47FF-8C4B-A0BA773B8AE4}" destId="{75E57EE2-D1CF-4E09-ACB0-C0E807E105CB}" srcOrd="2" destOrd="0" presId="urn:microsoft.com/office/officeart/2005/8/layout/hList1"/>
    <dgm:cxn modelId="{5C4E7CFC-14CA-46C4-B1CF-28B014E8EAEF}" type="presParOf" srcId="{75E57EE2-D1CF-4E09-ACB0-C0E807E105CB}" destId="{95140A83-422E-4CA5-8C77-E89B90774041}" srcOrd="0" destOrd="0" presId="urn:microsoft.com/office/officeart/2005/8/layout/hList1"/>
    <dgm:cxn modelId="{3B1DF5EC-0316-4CC5-B2DF-33CDC8E9B0BD}" type="presParOf" srcId="{75E57EE2-D1CF-4E09-ACB0-C0E807E105CB}" destId="{2A885C5C-F002-49DD-B921-CBC26224A005}" srcOrd="1" destOrd="0" presId="urn:microsoft.com/office/officeart/2005/8/layout/hList1"/>
    <dgm:cxn modelId="{E8456301-50DE-4C36-B299-FE4A8F8E7FAC}" type="presParOf" srcId="{80A51071-0857-47FF-8C4B-A0BA773B8AE4}" destId="{E185BA48-9D1D-4C30-B570-9480BCB2DB53}" srcOrd="3" destOrd="0" presId="urn:microsoft.com/office/officeart/2005/8/layout/hList1"/>
    <dgm:cxn modelId="{CFC850E6-37F0-42AC-B035-86A24B5E7F54}" type="presParOf" srcId="{80A51071-0857-47FF-8C4B-A0BA773B8AE4}" destId="{A7DF1DA6-A812-4DD3-8699-3689193D4DB4}" srcOrd="4" destOrd="0" presId="urn:microsoft.com/office/officeart/2005/8/layout/hList1"/>
    <dgm:cxn modelId="{AA01374C-1DEA-4D28-92A8-2F93094CE37C}" type="presParOf" srcId="{A7DF1DA6-A812-4DD3-8699-3689193D4DB4}" destId="{21ED2AF6-38E1-4BCC-BC89-9D32CC922983}" srcOrd="0" destOrd="0" presId="urn:microsoft.com/office/officeart/2005/8/layout/hList1"/>
    <dgm:cxn modelId="{8308B241-F3A6-4BB7-9684-8A2AA2AF2372}" type="presParOf" srcId="{A7DF1DA6-A812-4DD3-8699-3689193D4DB4}" destId="{F151ECC6-7063-4CF7-8224-D9919AF69344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6F6AD3E-C076-4346-BA21-BA750ACD64DB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EF775D8-26CB-4AF4-AC6C-A53F9D422661}">
      <dgm:prSet phldrT="[Text]" phldr="0"/>
      <dgm:spPr/>
      <dgm:t>
        <a:bodyPr/>
        <a:lstStyle/>
        <a:p>
          <a:r>
            <a:rPr lang="en-US" dirty="0">
              <a:latin typeface="Grandview Display"/>
            </a:rPr>
            <a:t>Identify</a:t>
          </a:r>
          <a:endParaRPr lang="en-US" dirty="0"/>
        </a:p>
      </dgm:t>
    </dgm:pt>
    <dgm:pt modelId="{8CC30E69-F0F6-4A19-91AC-051C2C89E0EF}" type="parTrans" cxnId="{0A87AD83-ADCF-4785-9B50-CECE854B0764}">
      <dgm:prSet/>
      <dgm:spPr/>
      <dgm:t>
        <a:bodyPr/>
        <a:lstStyle/>
        <a:p>
          <a:endParaRPr lang="en-US"/>
        </a:p>
      </dgm:t>
    </dgm:pt>
    <dgm:pt modelId="{29E0EF82-EE25-424B-A8B2-A998A81AD641}" type="sibTrans" cxnId="{0A87AD83-ADCF-4785-9B50-CECE854B0764}">
      <dgm:prSet/>
      <dgm:spPr/>
      <dgm:t>
        <a:bodyPr/>
        <a:lstStyle/>
        <a:p>
          <a:endParaRPr lang="en-US"/>
        </a:p>
      </dgm:t>
    </dgm:pt>
    <dgm:pt modelId="{366E8677-EF6B-4ADA-9076-F8F49207EEEC}">
      <dgm:prSet phldrT="[Text]" phldr="0"/>
      <dgm:spPr/>
      <dgm:t>
        <a:bodyPr/>
        <a:lstStyle/>
        <a:p>
          <a:pPr rtl="0"/>
          <a:r>
            <a:rPr lang="en-US" dirty="0">
              <a:latin typeface="Grandview Display"/>
            </a:rPr>
            <a:t>What is it?</a:t>
          </a:r>
          <a:endParaRPr lang="en-US" dirty="0"/>
        </a:p>
      </dgm:t>
    </dgm:pt>
    <dgm:pt modelId="{70816815-A99B-4A36-A9E4-0DB0F7BEB0DC}" type="parTrans" cxnId="{CDF7B525-D35E-4DE4-AA82-9D42FF6BE67B}">
      <dgm:prSet/>
      <dgm:spPr/>
      <dgm:t>
        <a:bodyPr/>
        <a:lstStyle/>
        <a:p>
          <a:endParaRPr lang="en-US"/>
        </a:p>
      </dgm:t>
    </dgm:pt>
    <dgm:pt modelId="{F50213E1-B0DF-47EA-9EAE-73EC51EDFAB9}" type="sibTrans" cxnId="{CDF7B525-D35E-4DE4-AA82-9D42FF6BE67B}">
      <dgm:prSet/>
      <dgm:spPr/>
      <dgm:t>
        <a:bodyPr/>
        <a:lstStyle/>
        <a:p>
          <a:endParaRPr lang="en-US"/>
        </a:p>
      </dgm:t>
    </dgm:pt>
    <dgm:pt modelId="{4CDF0704-3961-4F62-989C-DA7B6A22C1E1}">
      <dgm:prSet phldrT="[Text]" phldr="0"/>
      <dgm:spPr/>
      <dgm:t>
        <a:bodyPr/>
        <a:lstStyle/>
        <a:p>
          <a:r>
            <a:rPr lang="en-US" dirty="0">
              <a:latin typeface="Grandview Display"/>
            </a:rPr>
            <a:t>Condition</a:t>
          </a:r>
          <a:endParaRPr lang="en-US" dirty="0"/>
        </a:p>
      </dgm:t>
    </dgm:pt>
    <dgm:pt modelId="{76A9BDE6-AB52-4421-8034-14C63D4323C0}" type="parTrans" cxnId="{449F6DDD-EC79-4288-ABBC-F2CF396B98C0}">
      <dgm:prSet/>
      <dgm:spPr/>
      <dgm:t>
        <a:bodyPr/>
        <a:lstStyle/>
        <a:p>
          <a:endParaRPr lang="en-US"/>
        </a:p>
      </dgm:t>
    </dgm:pt>
    <dgm:pt modelId="{4CF896F2-418F-4865-BBE3-03C053DD3584}" type="sibTrans" cxnId="{449F6DDD-EC79-4288-ABBC-F2CF396B98C0}">
      <dgm:prSet/>
      <dgm:spPr/>
      <dgm:t>
        <a:bodyPr/>
        <a:lstStyle/>
        <a:p>
          <a:endParaRPr lang="en-US"/>
        </a:p>
      </dgm:t>
    </dgm:pt>
    <dgm:pt modelId="{F8649D81-1668-466C-ABBC-E68566938949}">
      <dgm:prSet phldrT="[Text]" phldr="0"/>
      <dgm:spPr/>
      <dgm:t>
        <a:bodyPr/>
        <a:lstStyle/>
        <a:p>
          <a:pPr rtl="0"/>
          <a:r>
            <a:rPr lang="en-US" dirty="0">
              <a:latin typeface="Grandview Display"/>
            </a:rPr>
            <a:t>Ease of removal</a:t>
          </a:r>
          <a:endParaRPr lang="en-US" dirty="0"/>
        </a:p>
      </dgm:t>
    </dgm:pt>
    <dgm:pt modelId="{3CB8E37D-0EBA-4AD2-82FC-35951128CAA9}" type="parTrans" cxnId="{C621C929-2472-45D7-B775-B1269918A533}">
      <dgm:prSet/>
      <dgm:spPr/>
      <dgm:t>
        <a:bodyPr/>
        <a:lstStyle/>
        <a:p>
          <a:endParaRPr lang="en-US"/>
        </a:p>
      </dgm:t>
    </dgm:pt>
    <dgm:pt modelId="{C7AEF245-BD6C-4D42-B0FB-AA8105A8E5B9}" type="sibTrans" cxnId="{C621C929-2472-45D7-B775-B1269918A533}">
      <dgm:prSet/>
      <dgm:spPr/>
      <dgm:t>
        <a:bodyPr/>
        <a:lstStyle/>
        <a:p>
          <a:endParaRPr lang="en-US"/>
        </a:p>
      </dgm:t>
    </dgm:pt>
    <dgm:pt modelId="{05E79921-8364-4C6F-9C6C-876ECC85933B}">
      <dgm:prSet phldrT="[Text]" phldr="0"/>
      <dgm:spPr/>
      <dgm:t>
        <a:bodyPr/>
        <a:lstStyle/>
        <a:p>
          <a:pPr rtl="0"/>
          <a:r>
            <a:rPr lang="en-US" dirty="0" err="1">
              <a:latin typeface="Grandview Display"/>
            </a:rPr>
            <a:t>Desoldering</a:t>
          </a:r>
          <a:r>
            <a:rPr lang="en-US" dirty="0">
              <a:latin typeface="Grandview Display"/>
            </a:rPr>
            <a:t> vs Unplugging</a:t>
          </a:r>
          <a:endParaRPr lang="en-US" dirty="0"/>
        </a:p>
      </dgm:t>
    </dgm:pt>
    <dgm:pt modelId="{58B44622-1D22-4891-943F-917B9971028F}" type="parTrans" cxnId="{5D66B8E7-6ECE-49F0-BB27-F216F3B6A5BA}">
      <dgm:prSet/>
      <dgm:spPr/>
      <dgm:t>
        <a:bodyPr/>
        <a:lstStyle/>
        <a:p>
          <a:endParaRPr lang="en-US"/>
        </a:p>
      </dgm:t>
    </dgm:pt>
    <dgm:pt modelId="{C67A1689-8903-41B6-8E6E-DE725FED89B1}" type="sibTrans" cxnId="{5D66B8E7-6ECE-49F0-BB27-F216F3B6A5BA}">
      <dgm:prSet/>
      <dgm:spPr/>
      <dgm:t>
        <a:bodyPr/>
        <a:lstStyle/>
        <a:p>
          <a:endParaRPr lang="en-US"/>
        </a:p>
      </dgm:t>
    </dgm:pt>
    <dgm:pt modelId="{7D2F2540-39B8-4D67-AC28-A9DCFB35F103}">
      <dgm:prSet phldrT="[Text]" phldr="0"/>
      <dgm:spPr/>
      <dgm:t>
        <a:bodyPr/>
        <a:lstStyle/>
        <a:p>
          <a:pPr rtl="0"/>
          <a:r>
            <a:rPr lang="en-US" dirty="0">
              <a:latin typeface="Grandview Display"/>
            </a:rPr>
            <a:t>Chopping </a:t>
          </a:r>
          <a:endParaRPr lang="en-US" dirty="0"/>
        </a:p>
      </dgm:t>
    </dgm:pt>
    <dgm:pt modelId="{4ED3EDFB-A5C8-4C2A-825F-38368C1283DB}" type="parTrans" cxnId="{5E932B4B-0F78-4294-9C7B-946D46F36232}">
      <dgm:prSet/>
      <dgm:spPr/>
      <dgm:t>
        <a:bodyPr/>
        <a:lstStyle/>
        <a:p>
          <a:endParaRPr lang="en-US"/>
        </a:p>
      </dgm:t>
    </dgm:pt>
    <dgm:pt modelId="{CE678002-EE8C-4804-8308-2AAF5DC91F08}" type="sibTrans" cxnId="{5E932B4B-0F78-4294-9C7B-946D46F36232}">
      <dgm:prSet/>
      <dgm:spPr/>
      <dgm:t>
        <a:bodyPr/>
        <a:lstStyle/>
        <a:p>
          <a:endParaRPr lang="en-US"/>
        </a:p>
      </dgm:t>
    </dgm:pt>
    <dgm:pt modelId="{5C3EFCF5-F221-47B7-99F2-103E956BF8E5}">
      <dgm:prSet phldrT="[Text]" phldr="0"/>
      <dgm:spPr/>
      <dgm:t>
        <a:bodyPr/>
        <a:lstStyle/>
        <a:p>
          <a:r>
            <a:rPr lang="en-US" dirty="0">
              <a:latin typeface="Grandview Display"/>
            </a:rPr>
            <a:t>Safety</a:t>
          </a:r>
          <a:endParaRPr lang="en-US" dirty="0"/>
        </a:p>
      </dgm:t>
    </dgm:pt>
    <dgm:pt modelId="{D1CD0FB5-D2DB-45D9-A2AA-FAF1E681919E}" type="parTrans" cxnId="{975F8A47-6573-4962-B64C-E5B8EB8EE381}">
      <dgm:prSet/>
      <dgm:spPr/>
      <dgm:t>
        <a:bodyPr/>
        <a:lstStyle/>
        <a:p>
          <a:endParaRPr lang="en-US"/>
        </a:p>
      </dgm:t>
    </dgm:pt>
    <dgm:pt modelId="{4ADF06BF-CC48-46BD-B77E-3A34499FE227}" type="sibTrans" cxnId="{975F8A47-6573-4962-B64C-E5B8EB8EE381}">
      <dgm:prSet/>
      <dgm:spPr/>
      <dgm:t>
        <a:bodyPr/>
        <a:lstStyle/>
        <a:p>
          <a:endParaRPr lang="en-US"/>
        </a:p>
      </dgm:t>
    </dgm:pt>
    <dgm:pt modelId="{69CE496B-F692-4A66-A9EC-0E8545C0DB58}">
      <dgm:prSet phldrT="[Text]" phldr="0"/>
      <dgm:spPr/>
      <dgm:t>
        <a:bodyPr/>
        <a:lstStyle/>
        <a:p>
          <a:pPr rtl="0"/>
          <a:r>
            <a:rPr lang="en-US" dirty="0">
              <a:latin typeface="Grandview Display"/>
            </a:rPr>
            <a:t>No mains, no large capacitors</a:t>
          </a:r>
          <a:endParaRPr lang="en-US" dirty="0"/>
        </a:p>
      </dgm:t>
    </dgm:pt>
    <dgm:pt modelId="{CED24041-BBD7-4CDF-88D3-4CEDA14B3C15}" type="parTrans" cxnId="{D9CE2A6C-3D3A-42C4-B1FC-FB83FDCED024}">
      <dgm:prSet/>
      <dgm:spPr/>
      <dgm:t>
        <a:bodyPr/>
        <a:lstStyle/>
        <a:p>
          <a:endParaRPr lang="en-US"/>
        </a:p>
      </dgm:t>
    </dgm:pt>
    <dgm:pt modelId="{4548C974-6D68-4724-A38A-B78F2755515C}" type="sibTrans" cxnId="{D9CE2A6C-3D3A-42C4-B1FC-FB83FDCED024}">
      <dgm:prSet/>
      <dgm:spPr/>
      <dgm:t>
        <a:bodyPr/>
        <a:lstStyle/>
        <a:p>
          <a:endParaRPr lang="en-US"/>
        </a:p>
      </dgm:t>
    </dgm:pt>
    <dgm:pt modelId="{C75F4414-097B-47A9-A83F-8D2A34FD243D}" type="pres">
      <dgm:prSet presAssocID="{46F6AD3E-C076-4346-BA21-BA750ACD64DB}" presName="linearFlow" presStyleCnt="0">
        <dgm:presLayoutVars>
          <dgm:dir/>
          <dgm:animLvl val="lvl"/>
          <dgm:resizeHandles val="exact"/>
        </dgm:presLayoutVars>
      </dgm:prSet>
      <dgm:spPr/>
    </dgm:pt>
    <dgm:pt modelId="{793D3FB0-C471-414B-B44F-1606B6E1CF20}" type="pres">
      <dgm:prSet presAssocID="{AEF775D8-26CB-4AF4-AC6C-A53F9D422661}" presName="composite" presStyleCnt="0"/>
      <dgm:spPr/>
    </dgm:pt>
    <dgm:pt modelId="{AE792520-F11B-45B1-8F52-88163DC3DD5E}" type="pres">
      <dgm:prSet presAssocID="{AEF775D8-26CB-4AF4-AC6C-A53F9D422661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5F9E1FCF-FF0F-4773-942D-1EF596521103}" type="pres">
      <dgm:prSet presAssocID="{AEF775D8-26CB-4AF4-AC6C-A53F9D422661}" presName="descendantText" presStyleLbl="alignAcc1" presStyleIdx="0" presStyleCnt="3">
        <dgm:presLayoutVars>
          <dgm:bulletEnabled val="1"/>
        </dgm:presLayoutVars>
      </dgm:prSet>
      <dgm:spPr/>
    </dgm:pt>
    <dgm:pt modelId="{A87A95CC-0807-4517-84CE-C67D79F2A769}" type="pres">
      <dgm:prSet presAssocID="{29E0EF82-EE25-424B-A8B2-A998A81AD641}" presName="sp" presStyleCnt="0"/>
      <dgm:spPr/>
    </dgm:pt>
    <dgm:pt modelId="{8DFBC639-4062-487E-AC98-B0F5705C42AB}" type="pres">
      <dgm:prSet presAssocID="{F8649D81-1668-466C-ABBC-E68566938949}" presName="composite" presStyleCnt="0"/>
      <dgm:spPr/>
    </dgm:pt>
    <dgm:pt modelId="{231607E9-5AE1-4B34-9CB1-D400FA6C25FC}" type="pres">
      <dgm:prSet presAssocID="{F8649D81-1668-466C-ABBC-E68566938949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149F7A29-1BEF-47FA-B8F9-5564FBE0E844}" type="pres">
      <dgm:prSet presAssocID="{F8649D81-1668-466C-ABBC-E68566938949}" presName="descendantText" presStyleLbl="alignAcc1" presStyleIdx="1" presStyleCnt="3">
        <dgm:presLayoutVars>
          <dgm:bulletEnabled val="1"/>
        </dgm:presLayoutVars>
      </dgm:prSet>
      <dgm:spPr/>
    </dgm:pt>
    <dgm:pt modelId="{EAA360ED-1B1A-4547-9EAE-F6D712B34AEC}" type="pres">
      <dgm:prSet presAssocID="{C7AEF245-BD6C-4D42-B0FB-AA8105A8E5B9}" presName="sp" presStyleCnt="0"/>
      <dgm:spPr/>
    </dgm:pt>
    <dgm:pt modelId="{E6E45342-D402-4FBE-A182-2A686B0A3237}" type="pres">
      <dgm:prSet presAssocID="{5C3EFCF5-F221-47B7-99F2-103E956BF8E5}" presName="composite" presStyleCnt="0"/>
      <dgm:spPr/>
    </dgm:pt>
    <dgm:pt modelId="{A6B0DF6B-C096-443C-8F33-2C4288643193}" type="pres">
      <dgm:prSet presAssocID="{5C3EFCF5-F221-47B7-99F2-103E956BF8E5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7481754F-1D12-4F07-A2B4-D018FD843BCA}" type="pres">
      <dgm:prSet presAssocID="{5C3EFCF5-F221-47B7-99F2-103E956BF8E5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7E773615-B152-40E3-9025-4482D4DAED42}" type="presOf" srcId="{05E79921-8364-4C6F-9C6C-876ECC85933B}" destId="{149F7A29-1BEF-47FA-B8F9-5564FBE0E844}" srcOrd="0" destOrd="0" presId="urn:microsoft.com/office/officeart/2005/8/layout/chevron2"/>
    <dgm:cxn modelId="{9C130A23-BC0B-48DD-AABC-6B3B5E469159}" type="presOf" srcId="{69CE496B-F692-4A66-A9EC-0E8545C0DB58}" destId="{7481754F-1D12-4F07-A2B4-D018FD843BCA}" srcOrd="0" destOrd="0" presId="urn:microsoft.com/office/officeart/2005/8/layout/chevron2"/>
    <dgm:cxn modelId="{CDF7B525-D35E-4DE4-AA82-9D42FF6BE67B}" srcId="{AEF775D8-26CB-4AF4-AC6C-A53F9D422661}" destId="{366E8677-EF6B-4ADA-9076-F8F49207EEEC}" srcOrd="0" destOrd="0" parTransId="{70816815-A99B-4A36-A9E4-0DB0F7BEB0DC}" sibTransId="{F50213E1-B0DF-47EA-9EAE-73EC51EDFAB9}"/>
    <dgm:cxn modelId="{C621C929-2472-45D7-B775-B1269918A533}" srcId="{46F6AD3E-C076-4346-BA21-BA750ACD64DB}" destId="{F8649D81-1668-466C-ABBC-E68566938949}" srcOrd="1" destOrd="0" parTransId="{3CB8E37D-0EBA-4AD2-82FC-35951128CAA9}" sibTransId="{C7AEF245-BD6C-4D42-B0FB-AA8105A8E5B9}"/>
    <dgm:cxn modelId="{6A05983B-0FEB-4E30-91EA-7978D0772D18}" type="presOf" srcId="{4CDF0704-3961-4F62-989C-DA7B6A22C1E1}" destId="{5F9E1FCF-FF0F-4773-942D-1EF596521103}" srcOrd="0" destOrd="1" presId="urn:microsoft.com/office/officeart/2005/8/layout/chevron2"/>
    <dgm:cxn modelId="{FF5C2D46-D8A1-4866-A389-212E08D402EF}" type="presOf" srcId="{7D2F2540-39B8-4D67-AC28-A9DCFB35F103}" destId="{149F7A29-1BEF-47FA-B8F9-5564FBE0E844}" srcOrd="0" destOrd="1" presId="urn:microsoft.com/office/officeart/2005/8/layout/chevron2"/>
    <dgm:cxn modelId="{975F8A47-6573-4962-B64C-E5B8EB8EE381}" srcId="{46F6AD3E-C076-4346-BA21-BA750ACD64DB}" destId="{5C3EFCF5-F221-47B7-99F2-103E956BF8E5}" srcOrd="2" destOrd="0" parTransId="{D1CD0FB5-D2DB-45D9-A2AA-FAF1E681919E}" sibTransId="{4ADF06BF-CC48-46BD-B77E-3A34499FE227}"/>
    <dgm:cxn modelId="{5E932B4B-0F78-4294-9C7B-946D46F36232}" srcId="{F8649D81-1668-466C-ABBC-E68566938949}" destId="{7D2F2540-39B8-4D67-AC28-A9DCFB35F103}" srcOrd="1" destOrd="0" parTransId="{4ED3EDFB-A5C8-4C2A-825F-38368C1283DB}" sibTransId="{CE678002-EE8C-4804-8308-2AAF5DC91F08}"/>
    <dgm:cxn modelId="{D9CE2A6C-3D3A-42C4-B1FC-FB83FDCED024}" srcId="{5C3EFCF5-F221-47B7-99F2-103E956BF8E5}" destId="{69CE496B-F692-4A66-A9EC-0E8545C0DB58}" srcOrd="0" destOrd="0" parTransId="{CED24041-BBD7-4CDF-88D3-4CEDA14B3C15}" sibTransId="{4548C974-6D68-4724-A38A-B78F2755515C}"/>
    <dgm:cxn modelId="{2A77A46C-8514-4F8E-A236-A97078A2D30C}" type="presOf" srcId="{AEF775D8-26CB-4AF4-AC6C-A53F9D422661}" destId="{AE792520-F11B-45B1-8F52-88163DC3DD5E}" srcOrd="0" destOrd="0" presId="urn:microsoft.com/office/officeart/2005/8/layout/chevron2"/>
    <dgm:cxn modelId="{12BA3F71-FBD5-4335-BA56-28226EDE2A15}" type="presOf" srcId="{366E8677-EF6B-4ADA-9076-F8F49207EEEC}" destId="{5F9E1FCF-FF0F-4773-942D-1EF596521103}" srcOrd="0" destOrd="0" presId="urn:microsoft.com/office/officeart/2005/8/layout/chevron2"/>
    <dgm:cxn modelId="{0A87AD83-ADCF-4785-9B50-CECE854B0764}" srcId="{46F6AD3E-C076-4346-BA21-BA750ACD64DB}" destId="{AEF775D8-26CB-4AF4-AC6C-A53F9D422661}" srcOrd="0" destOrd="0" parTransId="{8CC30E69-F0F6-4A19-91AC-051C2C89E0EF}" sibTransId="{29E0EF82-EE25-424B-A8B2-A998A81AD641}"/>
    <dgm:cxn modelId="{7BF3FB89-BC2A-48E3-8C4C-DED48A4CFE04}" type="presOf" srcId="{F8649D81-1668-466C-ABBC-E68566938949}" destId="{231607E9-5AE1-4B34-9CB1-D400FA6C25FC}" srcOrd="0" destOrd="0" presId="urn:microsoft.com/office/officeart/2005/8/layout/chevron2"/>
    <dgm:cxn modelId="{142F6B95-C4EB-4115-B580-A2CC6226F681}" type="presOf" srcId="{46F6AD3E-C076-4346-BA21-BA750ACD64DB}" destId="{C75F4414-097B-47A9-A83F-8D2A34FD243D}" srcOrd="0" destOrd="0" presId="urn:microsoft.com/office/officeart/2005/8/layout/chevron2"/>
    <dgm:cxn modelId="{C223AAB1-067D-42A0-8643-7FC043E73A0B}" type="presOf" srcId="{5C3EFCF5-F221-47B7-99F2-103E956BF8E5}" destId="{A6B0DF6B-C096-443C-8F33-2C4288643193}" srcOrd="0" destOrd="0" presId="urn:microsoft.com/office/officeart/2005/8/layout/chevron2"/>
    <dgm:cxn modelId="{449F6DDD-EC79-4288-ABBC-F2CF396B98C0}" srcId="{AEF775D8-26CB-4AF4-AC6C-A53F9D422661}" destId="{4CDF0704-3961-4F62-989C-DA7B6A22C1E1}" srcOrd="1" destOrd="0" parTransId="{76A9BDE6-AB52-4421-8034-14C63D4323C0}" sibTransId="{4CF896F2-418F-4865-BBE3-03C053DD3584}"/>
    <dgm:cxn modelId="{5D66B8E7-6ECE-49F0-BB27-F216F3B6A5BA}" srcId="{F8649D81-1668-466C-ABBC-E68566938949}" destId="{05E79921-8364-4C6F-9C6C-876ECC85933B}" srcOrd="0" destOrd="0" parTransId="{58B44622-1D22-4891-943F-917B9971028F}" sibTransId="{C67A1689-8903-41B6-8E6E-DE725FED89B1}"/>
    <dgm:cxn modelId="{A0003B52-02B7-4CFA-8E17-04785FE4897E}" type="presParOf" srcId="{C75F4414-097B-47A9-A83F-8D2A34FD243D}" destId="{793D3FB0-C471-414B-B44F-1606B6E1CF20}" srcOrd="0" destOrd="0" presId="urn:microsoft.com/office/officeart/2005/8/layout/chevron2"/>
    <dgm:cxn modelId="{61256DCC-F7D4-4322-8B4B-31D7DCD9CEC6}" type="presParOf" srcId="{793D3FB0-C471-414B-B44F-1606B6E1CF20}" destId="{AE792520-F11B-45B1-8F52-88163DC3DD5E}" srcOrd="0" destOrd="0" presId="urn:microsoft.com/office/officeart/2005/8/layout/chevron2"/>
    <dgm:cxn modelId="{4AF15353-3F03-4FD6-BD71-56499A76A7A1}" type="presParOf" srcId="{793D3FB0-C471-414B-B44F-1606B6E1CF20}" destId="{5F9E1FCF-FF0F-4773-942D-1EF596521103}" srcOrd="1" destOrd="0" presId="urn:microsoft.com/office/officeart/2005/8/layout/chevron2"/>
    <dgm:cxn modelId="{3664813B-25F6-45E9-9945-A6E5144391E9}" type="presParOf" srcId="{C75F4414-097B-47A9-A83F-8D2A34FD243D}" destId="{A87A95CC-0807-4517-84CE-C67D79F2A769}" srcOrd="1" destOrd="0" presId="urn:microsoft.com/office/officeart/2005/8/layout/chevron2"/>
    <dgm:cxn modelId="{97661470-67CC-4921-B474-625CFCE9179E}" type="presParOf" srcId="{C75F4414-097B-47A9-A83F-8D2A34FD243D}" destId="{8DFBC639-4062-487E-AC98-B0F5705C42AB}" srcOrd="2" destOrd="0" presId="urn:microsoft.com/office/officeart/2005/8/layout/chevron2"/>
    <dgm:cxn modelId="{9C1FA1E3-B5BD-4423-B61C-5FF74E2692F9}" type="presParOf" srcId="{8DFBC639-4062-487E-AC98-B0F5705C42AB}" destId="{231607E9-5AE1-4B34-9CB1-D400FA6C25FC}" srcOrd="0" destOrd="0" presId="urn:microsoft.com/office/officeart/2005/8/layout/chevron2"/>
    <dgm:cxn modelId="{30F90EED-15E2-41C4-BBAB-6400609139D6}" type="presParOf" srcId="{8DFBC639-4062-487E-AC98-B0F5705C42AB}" destId="{149F7A29-1BEF-47FA-B8F9-5564FBE0E844}" srcOrd="1" destOrd="0" presId="urn:microsoft.com/office/officeart/2005/8/layout/chevron2"/>
    <dgm:cxn modelId="{ECE7BC8B-62C4-40FC-8E1B-074079685A8A}" type="presParOf" srcId="{C75F4414-097B-47A9-A83F-8D2A34FD243D}" destId="{EAA360ED-1B1A-4547-9EAE-F6D712B34AEC}" srcOrd="3" destOrd="0" presId="urn:microsoft.com/office/officeart/2005/8/layout/chevron2"/>
    <dgm:cxn modelId="{260188BE-47E1-4EE3-927D-0269ADB72444}" type="presParOf" srcId="{C75F4414-097B-47A9-A83F-8D2A34FD243D}" destId="{E6E45342-D402-4FBE-A182-2A686B0A3237}" srcOrd="4" destOrd="0" presId="urn:microsoft.com/office/officeart/2005/8/layout/chevron2"/>
    <dgm:cxn modelId="{BCCDE3A1-68A5-4EA7-9D48-6C7D3C976470}" type="presParOf" srcId="{E6E45342-D402-4FBE-A182-2A686B0A3237}" destId="{A6B0DF6B-C096-443C-8F33-2C4288643193}" srcOrd="0" destOrd="0" presId="urn:microsoft.com/office/officeart/2005/8/layout/chevron2"/>
    <dgm:cxn modelId="{5118C97A-8DEC-4C46-B0E3-F7B47578E89B}" type="presParOf" srcId="{E6E45342-D402-4FBE-A182-2A686B0A3237}" destId="{7481754F-1D12-4F07-A2B4-D018FD843BCA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CA1C49-F872-4C8D-A0D5-8CBE45458619}">
      <dsp:nvSpPr>
        <dsp:cNvPr id="0" name=""/>
        <dsp:cNvSpPr/>
      </dsp:nvSpPr>
      <dsp:spPr>
        <a:xfrm>
          <a:off x="0" y="0"/>
          <a:ext cx="3352197" cy="92653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Grandview Display"/>
            </a:rPr>
            <a:t>Microbit (Coding/Physical Computing)</a:t>
          </a:r>
        </a:p>
      </dsp:txBody>
      <dsp:txXfrm>
        <a:off x="27137" y="27137"/>
        <a:ext cx="2352391" cy="872264"/>
      </dsp:txXfrm>
    </dsp:sp>
    <dsp:sp modelId="{BDB57CFE-BF80-4FC7-83E9-F131398AE446}">
      <dsp:nvSpPr>
        <dsp:cNvPr id="0" name=""/>
        <dsp:cNvSpPr/>
      </dsp:nvSpPr>
      <dsp:spPr>
        <a:xfrm>
          <a:off x="295782" y="1080961"/>
          <a:ext cx="3352197" cy="92653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Grandview Display"/>
            </a:rPr>
            <a:t>Electronics / Circuit making / Science</a:t>
          </a:r>
          <a:endParaRPr lang="en-US" sz="1700" kern="1200" dirty="0"/>
        </a:p>
      </dsp:txBody>
      <dsp:txXfrm>
        <a:off x="322919" y="1108098"/>
        <a:ext cx="2399891" cy="872264"/>
      </dsp:txXfrm>
    </dsp:sp>
    <dsp:sp modelId="{DE265D61-DDAB-4F04-9425-BA967372A05A}">
      <dsp:nvSpPr>
        <dsp:cNvPr id="0" name=""/>
        <dsp:cNvSpPr/>
      </dsp:nvSpPr>
      <dsp:spPr>
        <a:xfrm>
          <a:off x="591564" y="2161922"/>
          <a:ext cx="3352197" cy="92653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Grandview Display"/>
            </a:rPr>
            <a:t>Recycling / Sustainability </a:t>
          </a:r>
          <a:endParaRPr lang="en-US" sz="1700" kern="1200" dirty="0"/>
        </a:p>
      </dsp:txBody>
      <dsp:txXfrm>
        <a:off x="618701" y="2189059"/>
        <a:ext cx="2399891" cy="872264"/>
      </dsp:txXfrm>
    </dsp:sp>
    <dsp:sp modelId="{DC29965E-D0B2-451F-A77C-69907208DD34}">
      <dsp:nvSpPr>
        <dsp:cNvPr id="0" name=""/>
        <dsp:cNvSpPr/>
      </dsp:nvSpPr>
      <dsp:spPr>
        <a:xfrm>
          <a:off x="2749948" y="702624"/>
          <a:ext cx="602249" cy="602249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/>
        </a:p>
      </dsp:txBody>
      <dsp:txXfrm>
        <a:off x="2885454" y="702624"/>
        <a:ext cx="331237" cy="453192"/>
      </dsp:txXfrm>
    </dsp:sp>
    <dsp:sp modelId="{A9200388-A75D-4251-8101-6BC5F99F0316}">
      <dsp:nvSpPr>
        <dsp:cNvPr id="0" name=""/>
        <dsp:cNvSpPr/>
      </dsp:nvSpPr>
      <dsp:spPr>
        <a:xfrm>
          <a:off x="3045730" y="1777408"/>
          <a:ext cx="602249" cy="602249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/>
        </a:p>
      </dsp:txBody>
      <dsp:txXfrm>
        <a:off x="3181236" y="1777408"/>
        <a:ext cx="331237" cy="4531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38F308-D9AA-42FC-8AC7-03B0DACA6FC1}">
      <dsp:nvSpPr>
        <dsp:cNvPr id="0" name=""/>
        <dsp:cNvSpPr/>
      </dsp:nvSpPr>
      <dsp:spPr>
        <a:xfrm>
          <a:off x="2384" y="1433677"/>
          <a:ext cx="2324773" cy="6624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93472" rIns="163576" bIns="93472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Grandview Display"/>
            </a:rPr>
            <a:t>Input</a:t>
          </a:r>
          <a:endParaRPr lang="en-US" sz="2300" kern="1200" dirty="0"/>
        </a:p>
      </dsp:txBody>
      <dsp:txXfrm>
        <a:off x="2384" y="1433677"/>
        <a:ext cx="2324773" cy="662400"/>
      </dsp:txXfrm>
    </dsp:sp>
    <dsp:sp modelId="{DE52A9FA-8B91-4FD9-90D8-E3E8028949BA}">
      <dsp:nvSpPr>
        <dsp:cNvPr id="0" name=""/>
        <dsp:cNvSpPr/>
      </dsp:nvSpPr>
      <dsp:spPr>
        <a:xfrm>
          <a:off x="2384" y="2096077"/>
          <a:ext cx="2324773" cy="101016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682" tIns="122682" rIns="163576" bIns="184023" numCol="1" spcCol="1270" anchor="t" anchorCtr="0">
          <a:noAutofit/>
        </a:bodyPr>
        <a:lstStyle/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Power source</a:t>
          </a:r>
        </a:p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>
              <a:latin typeface="Grandview Display"/>
            </a:rPr>
            <a:t>Wire</a:t>
          </a:r>
          <a:endParaRPr lang="en-US" sz="2300" kern="1200" dirty="0"/>
        </a:p>
      </dsp:txBody>
      <dsp:txXfrm>
        <a:off x="2384" y="2096077"/>
        <a:ext cx="2324773" cy="1010160"/>
      </dsp:txXfrm>
    </dsp:sp>
    <dsp:sp modelId="{95140A83-422E-4CA5-8C77-E89B90774041}">
      <dsp:nvSpPr>
        <dsp:cNvPr id="0" name=""/>
        <dsp:cNvSpPr/>
      </dsp:nvSpPr>
      <dsp:spPr>
        <a:xfrm>
          <a:off x="2652626" y="1433677"/>
          <a:ext cx="2324773" cy="6624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93472" rIns="163576" bIns="93472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Grandview Display"/>
            </a:rPr>
            <a:t>Control</a:t>
          </a:r>
          <a:endParaRPr lang="en-US" sz="2300" kern="1200" dirty="0"/>
        </a:p>
      </dsp:txBody>
      <dsp:txXfrm>
        <a:off x="2652626" y="1433677"/>
        <a:ext cx="2324773" cy="662400"/>
      </dsp:txXfrm>
    </dsp:sp>
    <dsp:sp modelId="{2A885C5C-F002-49DD-B921-CBC26224A005}">
      <dsp:nvSpPr>
        <dsp:cNvPr id="0" name=""/>
        <dsp:cNvSpPr/>
      </dsp:nvSpPr>
      <dsp:spPr>
        <a:xfrm>
          <a:off x="2652626" y="2096077"/>
          <a:ext cx="2324773" cy="101016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682" tIns="122682" rIns="163576" bIns="184023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>
              <a:latin typeface="Grandview Display"/>
            </a:rPr>
            <a:t>Switch</a:t>
          </a:r>
          <a:endParaRPr lang="en-US" sz="2300" kern="1200" dirty="0"/>
        </a:p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>
              <a:latin typeface="Grandview Display"/>
            </a:rPr>
            <a:t>Potentiometer</a:t>
          </a:r>
        </a:p>
      </dsp:txBody>
      <dsp:txXfrm>
        <a:off x="2652626" y="2096077"/>
        <a:ext cx="2324773" cy="1010160"/>
      </dsp:txXfrm>
    </dsp:sp>
    <dsp:sp modelId="{21ED2AF6-38E1-4BCC-BC89-9D32CC922983}">
      <dsp:nvSpPr>
        <dsp:cNvPr id="0" name=""/>
        <dsp:cNvSpPr/>
      </dsp:nvSpPr>
      <dsp:spPr>
        <a:xfrm>
          <a:off x="5302868" y="1433677"/>
          <a:ext cx="2324773" cy="6624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93472" rIns="163576" bIns="93472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Grandview Display"/>
            </a:rPr>
            <a:t>Output</a:t>
          </a:r>
          <a:endParaRPr lang="en-US" sz="2300" kern="1200" dirty="0"/>
        </a:p>
      </dsp:txBody>
      <dsp:txXfrm>
        <a:off x="5302868" y="1433677"/>
        <a:ext cx="2324773" cy="662400"/>
      </dsp:txXfrm>
    </dsp:sp>
    <dsp:sp modelId="{F151ECC6-7063-4CF7-8224-D9919AF69344}">
      <dsp:nvSpPr>
        <dsp:cNvPr id="0" name=""/>
        <dsp:cNvSpPr/>
      </dsp:nvSpPr>
      <dsp:spPr>
        <a:xfrm>
          <a:off x="5302868" y="2096077"/>
          <a:ext cx="2324773" cy="101016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682" tIns="122682" rIns="163576" bIns="184023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>
              <a:latin typeface="Grandview Display"/>
            </a:rPr>
            <a:t>LED</a:t>
          </a:r>
          <a:endParaRPr lang="en-US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>
              <a:latin typeface="Grandview Display"/>
            </a:rPr>
            <a:t>Motor</a:t>
          </a:r>
          <a:endParaRPr lang="en-US" sz="2300" kern="1200" dirty="0"/>
        </a:p>
      </dsp:txBody>
      <dsp:txXfrm>
        <a:off x="5302868" y="2096077"/>
        <a:ext cx="2324773" cy="10101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792520-F11B-45B1-8F52-88163DC3DD5E}">
      <dsp:nvSpPr>
        <dsp:cNvPr id="0" name=""/>
        <dsp:cNvSpPr/>
      </dsp:nvSpPr>
      <dsp:spPr>
        <a:xfrm rot="5400000">
          <a:off x="-250463" y="252832"/>
          <a:ext cx="1669756" cy="116882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Grandview Display"/>
            </a:rPr>
            <a:t>Identify</a:t>
          </a:r>
          <a:endParaRPr lang="en-US" sz="1700" kern="1200" dirty="0"/>
        </a:p>
      </dsp:txBody>
      <dsp:txXfrm rot="-5400000">
        <a:off x="1" y="586784"/>
        <a:ext cx="1168829" cy="500927"/>
      </dsp:txXfrm>
    </dsp:sp>
    <dsp:sp modelId="{5F9E1FCF-FF0F-4773-942D-1EF596521103}">
      <dsp:nvSpPr>
        <dsp:cNvPr id="0" name=""/>
        <dsp:cNvSpPr/>
      </dsp:nvSpPr>
      <dsp:spPr>
        <a:xfrm rot="5400000">
          <a:off x="3262925" y="-2091727"/>
          <a:ext cx="1085341" cy="527353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472" tIns="19685" rIns="19685" bIns="19685" numCol="1" spcCol="1270" anchor="ctr" anchorCtr="0">
          <a:noAutofit/>
        </a:bodyPr>
        <a:lstStyle/>
        <a:p>
          <a:pPr marL="285750" lvl="1" indent="-285750" algn="l" defTabSz="1377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100" kern="1200" dirty="0">
              <a:latin typeface="Grandview Display"/>
            </a:rPr>
            <a:t>What is it?</a:t>
          </a:r>
          <a:endParaRPr lang="en-US" sz="3100" kern="1200" dirty="0"/>
        </a:p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100" kern="1200" dirty="0">
              <a:latin typeface="Grandview Display"/>
            </a:rPr>
            <a:t>Condition</a:t>
          </a:r>
          <a:endParaRPr lang="en-US" sz="3100" kern="1200" dirty="0"/>
        </a:p>
      </dsp:txBody>
      <dsp:txXfrm rot="-5400000">
        <a:off x="1168829" y="55351"/>
        <a:ext cx="5220551" cy="979377"/>
      </dsp:txXfrm>
    </dsp:sp>
    <dsp:sp modelId="{231607E9-5AE1-4B34-9CB1-D400FA6C25FC}">
      <dsp:nvSpPr>
        <dsp:cNvPr id="0" name=""/>
        <dsp:cNvSpPr/>
      </dsp:nvSpPr>
      <dsp:spPr>
        <a:xfrm rot="5400000">
          <a:off x="-250463" y="1729294"/>
          <a:ext cx="1669756" cy="116882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Grandview Display"/>
            </a:rPr>
            <a:t>Ease of removal</a:t>
          </a:r>
          <a:endParaRPr lang="en-US" sz="1700" kern="1200" dirty="0"/>
        </a:p>
      </dsp:txBody>
      <dsp:txXfrm rot="-5400000">
        <a:off x="1" y="2063246"/>
        <a:ext cx="1168829" cy="500927"/>
      </dsp:txXfrm>
    </dsp:sp>
    <dsp:sp modelId="{149F7A29-1BEF-47FA-B8F9-5564FBE0E844}">
      <dsp:nvSpPr>
        <dsp:cNvPr id="0" name=""/>
        <dsp:cNvSpPr/>
      </dsp:nvSpPr>
      <dsp:spPr>
        <a:xfrm rot="5400000">
          <a:off x="3262925" y="-615265"/>
          <a:ext cx="1085341" cy="527353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472" tIns="19685" rIns="19685" bIns="19685" numCol="1" spcCol="1270" anchor="ctr" anchorCtr="0">
          <a:noAutofit/>
        </a:bodyPr>
        <a:lstStyle/>
        <a:p>
          <a:pPr marL="285750" lvl="1" indent="-285750" algn="l" defTabSz="1377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100" kern="1200" dirty="0" err="1">
              <a:latin typeface="Grandview Display"/>
            </a:rPr>
            <a:t>Desoldering</a:t>
          </a:r>
          <a:r>
            <a:rPr lang="en-US" sz="3100" kern="1200" dirty="0">
              <a:latin typeface="Grandview Display"/>
            </a:rPr>
            <a:t> vs Unplugging</a:t>
          </a:r>
          <a:endParaRPr lang="en-US" sz="3100" kern="1200" dirty="0"/>
        </a:p>
        <a:p>
          <a:pPr marL="285750" lvl="1" indent="-285750" algn="l" defTabSz="1377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100" kern="1200" dirty="0">
              <a:latin typeface="Grandview Display"/>
            </a:rPr>
            <a:t>Chopping </a:t>
          </a:r>
          <a:endParaRPr lang="en-US" sz="3100" kern="1200" dirty="0"/>
        </a:p>
      </dsp:txBody>
      <dsp:txXfrm rot="-5400000">
        <a:off x="1168829" y="1531813"/>
        <a:ext cx="5220551" cy="979377"/>
      </dsp:txXfrm>
    </dsp:sp>
    <dsp:sp modelId="{A6B0DF6B-C096-443C-8F33-2C4288643193}">
      <dsp:nvSpPr>
        <dsp:cNvPr id="0" name=""/>
        <dsp:cNvSpPr/>
      </dsp:nvSpPr>
      <dsp:spPr>
        <a:xfrm rot="5400000">
          <a:off x="-250463" y="3205756"/>
          <a:ext cx="1669756" cy="116882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Grandview Display"/>
            </a:rPr>
            <a:t>Safety</a:t>
          </a:r>
          <a:endParaRPr lang="en-US" sz="1700" kern="1200" dirty="0"/>
        </a:p>
      </dsp:txBody>
      <dsp:txXfrm rot="-5400000">
        <a:off x="1" y="3539708"/>
        <a:ext cx="1168829" cy="500927"/>
      </dsp:txXfrm>
    </dsp:sp>
    <dsp:sp modelId="{7481754F-1D12-4F07-A2B4-D018FD843BCA}">
      <dsp:nvSpPr>
        <dsp:cNvPr id="0" name=""/>
        <dsp:cNvSpPr/>
      </dsp:nvSpPr>
      <dsp:spPr>
        <a:xfrm rot="5400000">
          <a:off x="3262925" y="861197"/>
          <a:ext cx="1085341" cy="527353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472" tIns="19685" rIns="19685" bIns="19685" numCol="1" spcCol="1270" anchor="ctr" anchorCtr="0">
          <a:noAutofit/>
        </a:bodyPr>
        <a:lstStyle/>
        <a:p>
          <a:pPr marL="285750" lvl="1" indent="-285750" algn="l" defTabSz="1377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100" kern="1200" dirty="0">
              <a:latin typeface="Grandview Display"/>
            </a:rPr>
            <a:t>No mains, no large capacitors</a:t>
          </a:r>
          <a:endParaRPr lang="en-US" sz="3100" kern="1200" dirty="0"/>
        </a:p>
      </dsp:txBody>
      <dsp:txXfrm rot="-5400000">
        <a:off x="1168829" y="3008275"/>
        <a:ext cx="5220551" cy="9793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5610A-17B4-4656-93CF-E1D9982860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2629" y="1371600"/>
            <a:ext cx="5935540" cy="2696866"/>
          </a:xfrm>
        </p:spPr>
        <p:txBody>
          <a:bodyPr anchor="t"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51C80B-DFD6-415B-BA5B-E56E510CD1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2629" y="4584879"/>
            <a:ext cx="5935540" cy="1287887"/>
          </a:xfrm>
        </p:spPr>
        <p:txBody>
          <a:bodyPr anchor="b">
            <a:normAutofit/>
          </a:bodyPr>
          <a:lstStyle>
            <a:lvl1pPr marL="0" indent="0" algn="l">
              <a:lnSpc>
                <a:spcPct val="130000"/>
              </a:lnSpc>
              <a:buNone/>
              <a:defRPr sz="18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2065B-06FF-4991-9F8A-4BE25457B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0DF2FA-C604-45D8-A633-11D3742EC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E5DA9-2D04-4850-AB9F-BD3538165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47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E4BB7-3F30-4C31-9BB2-8EC24FC0A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CF4134-70F5-4EE6-88BE-49D129630C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9EABC7-C044-44DE-B303-55A0581D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A63E1-5BC5-402E-9916-BAB84BCF0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EF915-AF64-4ECC-8B1A-B7E6A89B7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99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B09414-2AA1-4D8E-A00A-C092FBC92D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98077" y="1401097"/>
            <a:ext cx="2155722" cy="4775865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2C3A78-37C5-46D0-9DF4-CB78AF883C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401097"/>
            <a:ext cx="8232058" cy="4775866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D8705E-925D-4F57-8268-107CE3CF4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FE207E-070D-4EC8-A44C-21F1815FD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D01D1-C266-4161-A820-C084B9801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840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8B246-6A68-46BE-9DBD-614FA8CF4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47706-8D18-4093-A7C1-F30D7543CE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C7C8FC-AAEA-4AB6-9DB5-2503F58F0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B1616B-3F08-4869-A522-773C3894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30CE6-9124-4B3A-A912-AE16B5C34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519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78885-57B2-4930-BD7D-CBF916EDF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629" y="1709738"/>
            <a:ext cx="9214884" cy="3159974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E495E4-2F8B-4CC7-88AC-A312067E60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2628" y="5018567"/>
            <a:ext cx="7907079" cy="107388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85CC9-BAD3-4807-90BB-97DA2D6A6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108CEF-165F-4D7E-9666-5CD0156B4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0EBC3D-3277-4D34-9F67-71040C21E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78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477A4-4D01-45B6-9563-0BF13BA72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E17E00-96AC-45F0-82B2-9F601E9B93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2849526"/>
            <a:ext cx="5105400" cy="321047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BA30CD-95C0-427B-A571-A7D8A53278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849526"/>
            <a:ext cx="5105400" cy="3210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67CAC-53E4-44AF-BEAC-8FFB96F05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3D9F3A-E7F0-45E7-AFA8-0D4A669EC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5F008B-58BB-45FF-923F-5909DAB49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642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7B549-9E51-42E0-992A-73E775957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628" y="1371599"/>
            <a:ext cx="10442760" cy="93975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1A5FDC-7C4B-45FB-8462-E2CE79919F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2628" y="2311353"/>
            <a:ext cx="5084947" cy="695372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8B686-2E92-45B9-A3D7-9DCAA0C50B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2628" y="3006725"/>
            <a:ext cx="5084947" cy="318293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ADB526-4A44-47B6-8D14-93202E590A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311353"/>
            <a:ext cx="5183188" cy="695372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4177CA-5C13-4311-BFD3-B98FBD942D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006725"/>
            <a:ext cx="5183188" cy="31829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EA255A-4CB5-40CA-B756-1AA5E27C2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3072C4-10F1-49B8-B0BF-69204EDDC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5ACC97-44C1-4887-909B-E6732D3C1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506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7D313-943A-47E0-8A7A-DFFBCC297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AC25A7-81C8-4AA1-AD9F-C78A451FD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F54740-6022-46B2-9C55-B60E96516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9497C9-6B5E-46D6-8FE9-0A5E0CF7F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111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740D3C-270A-401A-810C-2F86BBBB8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CBE9F8-1765-4F36-A4DE-1DB136025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90CF9E-A6C6-4873-ADBE-7A2939319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965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8CDF8-00AD-4441-A6D5-9D7A659E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628" y="1463038"/>
            <a:ext cx="3859397" cy="1471548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330AF-CB7E-420A-AE8A-E02E90325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3257AD-2422-4CDA-9C55-700F4B5BF2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2628" y="2934586"/>
            <a:ext cx="3859397" cy="293440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1B7454-C1CC-46F2-A6FB-1FE786C48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077DBE-6CC7-421B-AB5E-341E20BD9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6EAB8F-7526-4CDB-B782-FAD8B3E70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469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1647F-5A61-44C9-81DC-331C9AE5D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628" y="1463038"/>
            <a:ext cx="3859397" cy="1471548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627A0F-F1B8-49BE-A0FF-7FE16E3BDC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6D1BD6-1519-4431-9FAF-7D4F41299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2628" y="2934586"/>
            <a:ext cx="3859397" cy="293440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587A0-353B-42C2-BA96-B1ADEDF64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D5A88E-3957-4B76-B1BE-416402921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F7C5FD-E56A-4C66-8F23-087F95A2F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81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B4E786-7636-4278-8595-D365D28A7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371600"/>
            <a:ext cx="10363200" cy="13144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740849-7059-4C70-992B-5304D2EE9B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399" y="2853369"/>
            <a:ext cx="10363200" cy="30884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FEBF6-CEA6-4332-87B3-697807571C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1262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fld id="{0D4E46AA-1EC0-4433-9956-E798E94A6FB7}" type="datetimeFigureOut">
              <a:rPr lang="en-US" smtClean="0"/>
              <a:pPr/>
              <a:t>6/1/2022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6BAF94-621C-43E1-BA0C-410A689903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67622" y="6356350"/>
            <a:ext cx="40403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D19E5-9E16-48C9-AAE2-0C70679A8D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7995" y="6356350"/>
            <a:ext cx="7230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fld id="{70C38C08-47C7-4847-B0BE-B9D8DEEB3D1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209B62C-3402-4623-9A7C-AA048B56F8C3}"/>
              </a:ext>
            </a:extLst>
          </p:cNvPr>
          <p:cNvCxnSpPr>
            <a:cxnSpLocks/>
          </p:cNvCxnSpPr>
          <p:nvPr/>
        </p:nvCxnSpPr>
        <p:spPr>
          <a:xfrm>
            <a:off x="990600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6021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1" r:id="rId6"/>
    <p:sldLayoutId id="2147483687" r:id="rId7"/>
    <p:sldLayoutId id="2147483688" r:id="rId8"/>
    <p:sldLayoutId id="2147483689" r:id="rId9"/>
    <p:sldLayoutId id="2147483690" r:id="rId10"/>
    <p:sldLayoutId id="2147483692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87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indent="0" algn="l" defTabSz="914400" rtl="0" eaLnBrk="1" latinLnBrk="0" hangingPunct="1">
        <a:lnSpc>
          <a:spcPct val="120000"/>
        </a:lnSpc>
        <a:spcBef>
          <a:spcPts val="500"/>
        </a:spcBef>
        <a:buSzPct val="87000"/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0" algn="l" defTabSz="914400" rtl="0" eaLnBrk="1" latinLnBrk="0" hangingPunct="1">
        <a:lnSpc>
          <a:spcPct val="120000"/>
        </a:lnSpc>
        <a:spcBef>
          <a:spcPts val="500"/>
        </a:spcBef>
        <a:buSzPct val="87000"/>
        <a:buFontTx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822960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microsoft.github.io/cardboard-circuits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v1QC-EiDy0" TargetMode="External"/><Relationship Id="rId7" Type="http://schemas.openxmlformats.org/officeDocument/2006/relationships/hyperlink" Target="https://learn.browndoggadgets.com/c/MicroBit_Projects" TargetMode="External"/><Relationship Id="rId2" Type="http://schemas.openxmlformats.org/officeDocument/2006/relationships/hyperlink" Target="https://learn.birdbraintechnologies.com/hummingbirdbit/projects/lip-synching-characters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lushpal.app/" TargetMode="External"/><Relationship Id="rId5" Type="http://schemas.openxmlformats.org/officeDocument/2006/relationships/hyperlink" Target="https://www.makershed.com/products/the-maker-magicians-handbook" TargetMode="External"/><Relationship Id="rId4" Type="http://schemas.openxmlformats.org/officeDocument/2006/relationships/hyperlink" Target="https://www.hackster.io/microbit/projects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microbit.thinkific.com/" TargetMode="External"/><Relationship Id="rId2" Type="http://schemas.openxmlformats.org/officeDocument/2006/relationships/hyperlink" Target="http://makecode.microbit.org/online-learning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microsoft.github.io/cardboard-circuits/" TargetMode="External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adafruit.com/adafruit-motor-selection-guide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915E1C-FD5C-6686-5C86-2705DD2976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20330"/>
          <a:stretch/>
        </p:blipFill>
        <p:spPr>
          <a:xfrm>
            <a:off x="4053526" y="742737"/>
            <a:ext cx="7882597" cy="5515517"/>
          </a:xfrm>
          <a:prstGeom prst="rect">
            <a:avLst/>
          </a:prstGeom>
        </p:spPr>
      </p:pic>
      <p:sp useBgFill="1">
        <p:nvSpPr>
          <p:cNvPr id="35" name="Rectangle 17">
            <a:extLst>
              <a:ext uri="{FF2B5EF4-FFF2-40B4-BE49-F238E27FC236}">
                <a16:creationId xmlns:a16="http://schemas.microsoft.com/office/drawing/2014/main" id="{19F9BF86-FE94-4517-B97D-026C7515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628" y="1371600"/>
            <a:ext cx="4949630" cy="2696866"/>
          </a:xfrm>
        </p:spPr>
        <p:txBody>
          <a:bodyPr anchor="t">
            <a:normAutofit/>
          </a:bodyPr>
          <a:lstStyle/>
          <a:p>
            <a:r>
              <a:rPr lang="en-US" dirty="0">
                <a:latin typeface="Bahnschrift Light SemiCondensed" panose="020B0502040204020203" pitchFamily="34" charset="0"/>
                <a:cs typeface="Calibri Light"/>
              </a:rPr>
              <a:t>CardboardTronics and Soft Robotics with the Microbit</a:t>
            </a:r>
            <a:endParaRPr lang="en-US" dirty="0">
              <a:latin typeface="Bahnschrift Light SemiCondensed" panose="020B0502040204020203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2628" y="4584879"/>
            <a:ext cx="4949629" cy="128788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1500" b="0" dirty="0">
                <a:latin typeface="Bahnschrift Light SemiCondensed" panose="020B0502040204020203" pitchFamily="34" charset="0"/>
                <a:cs typeface="Calibri"/>
              </a:rPr>
              <a:t>Pravin Vaz</a:t>
            </a:r>
          </a:p>
          <a:p>
            <a:pPr>
              <a:lnSpc>
                <a:spcPct val="120000"/>
              </a:lnSpc>
            </a:pPr>
            <a:r>
              <a:rPr lang="en-US" sz="1500" b="0" dirty="0">
                <a:latin typeface="Bahnschrift Light SemiCondensed" panose="020B0502040204020203" pitchFamily="34" charset="0"/>
                <a:cs typeface="Calibri"/>
              </a:rPr>
              <a:t>Outreach Coordinator, </a:t>
            </a:r>
          </a:p>
          <a:p>
            <a:pPr>
              <a:lnSpc>
                <a:spcPct val="120000"/>
              </a:lnSpc>
            </a:pPr>
            <a:r>
              <a:rPr lang="en-US" sz="1500" b="0" dirty="0">
                <a:latin typeface="Bahnschrift Light SemiCondensed" panose="020B0502040204020203" pitchFamily="34" charset="0"/>
                <a:cs typeface="Calibri"/>
              </a:rPr>
              <a:t>Engineering and Computer Science</a:t>
            </a:r>
          </a:p>
        </p:txBody>
      </p:sp>
      <p:cxnSp>
        <p:nvCxnSpPr>
          <p:cNvPr id="36" name="Straight Connector 19">
            <a:extLst>
              <a:ext uri="{FF2B5EF4-FFF2-40B4-BE49-F238E27FC236}">
                <a16:creationId xmlns:a16="http://schemas.microsoft.com/office/drawing/2014/main" id="{8CED01B4-40F2-4CAE-8062-1D4CE8454C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0600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5" descr="Logo Victoria">
            <a:extLst>
              <a:ext uri="{FF2B5EF4-FFF2-40B4-BE49-F238E27FC236}">
                <a16:creationId xmlns:a16="http://schemas.microsoft.com/office/drawing/2014/main" id="{F6B3666F-0F3D-27CA-C965-182EA8D113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599" y="5866221"/>
            <a:ext cx="2870416" cy="7839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27C3D1-8EFD-4867-8371-0310122485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976" y="1940948"/>
            <a:ext cx="4207571" cy="336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209B62C-3402-4623-9A7C-AA048B56F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0600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9F9BF86-FE94-4517-B97D-026C7515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A50C78-AD30-6D9D-33DD-FA25618CA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8527" y="584493"/>
            <a:ext cx="8298873" cy="8035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Stripping components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E10C1D6-7EDE-467F-89EA-E0244EB623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0600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Diagram 19">
            <a:extLst>
              <a:ext uri="{FF2B5EF4-FFF2-40B4-BE49-F238E27FC236}">
                <a16:creationId xmlns:a16="http://schemas.microsoft.com/office/drawing/2014/main" id="{1EDA0A00-0A27-156F-C0C9-59D35F8FE7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30582570"/>
              </p:ext>
            </p:extLst>
          </p:nvPr>
        </p:nvGraphicFramePr>
        <p:xfrm>
          <a:off x="2592780" y="2104901"/>
          <a:ext cx="6442363" cy="46274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08517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2AAE9-0689-CD7D-A6C2-A933F930E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1571" y="284356"/>
            <a:ext cx="10363200" cy="1314443"/>
          </a:xfrm>
        </p:spPr>
        <p:txBody>
          <a:bodyPr/>
          <a:lstStyle/>
          <a:p>
            <a:r>
              <a:rPr lang="en-US" dirty="0"/>
              <a:t>When I see an empty container, I see...</a:t>
            </a:r>
          </a:p>
        </p:txBody>
      </p:sp>
      <p:pic>
        <p:nvPicPr>
          <p:cNvPr id="3" name="videoplayback">
            <a:hlinkClick r:id="" action="ppaction://media"/>
            <a:extLst>
              <a:ext uri="{FF2B5EF4-FFF2-40B4-BE49-F238E27FC236}">
                <a16:creationId xmlns:a16="http://schemas.microsoft.com/office/drawing/2014/main" id="{DC2C263C-417E-9C6F-A2AF-0AE0BD68F0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0412" y="1448608"/>
            <a:ext cx="9111175" cy="51250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FEB85D-F74A-1C30-4A2E-9F62A5B663FC}"/>
              </a:ext>
            </a:extLst>
          </p:cNvPr>
          <p:cNvSpPr txBox="1"/>
          <p:nvPr/>
        </p:nvSpPr>
        <p:spPr>
          <a:xfrm>
            <a:off x="10138203" y="6567205"/>
            <a:ext cx="2204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/>
              <a:t>Microsoft </a:t>
            </a:r>
            <a:r>
              <a:rPr lang="en-NZ" dirty="0" err="1"/>
              <a:t>Makecode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407599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ADFE1-4715-E120-398A-A3E7F76EA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3543" y="3429990"/>
            <a:ext cx="10363200" cy="1314443"/>
          </a:xfrm>
        </p:spPr>
        <p:txBody>
          <a:bodyPr/>
          <a:lstStyle/>
          <a:p>
            <a:r>
              <a:rPr lang="en-US" dirty="0">
                <a:hlinkClick r:id="rId2"/>
              </a:rPr>
              <a:t>Let's get making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1089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FD28A-BDA4-42BA-A088-4233B7886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Resources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6023E9-6658-48B5-BC65-B7074777C4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627728"/>
            <a:ext cx="10363200" cy="3088460"/>
          </a:xfrm>
        </p:spPr>
        <p:txBody>
          <a:bodyPr>
            <a:normAutofit fontScale="92500" lnSpcReduction="20000"/>
          </a:bodyPr>
          <a:lstStyle/>
          <a:p>
            <a:r>
              <a:rPr lang="en-NZ" dirty="0"/>
              <a:t>Cecilia </a:t>
            </a:r>
            <a:r>
              <a:rPr lang="en-NZ" dirty="0" err="1"/>
              <a:t>Hillway’s</a:t>
            </a:r>
            <a:r>
              <a:rPr lang="en-NZ" dirty="0"/>
              <a:t> lip syncing characters : </a:t>
            </a:r>
            <a:r>
              <a:rPr lang="en-NZ" dirty="0">
                <a:hlinkClick r:id="rId2"/>
              </a:rPr>
              <a:t>https://learn.birdbraintechnologies.com/hummingbirdbit/projects/lip-synching-characters/</a:t>
            </a:r>
            <a:endParaRPr lang="en-NZ" dirty="0"/>
          </a:p>
          <a:p>
            <a:r>
              <a:rPr lang="en-NZ" dirty="0"/>
              <a:t>Captain Credible: </a:t>
            </a:r>
            <a:r>
              <a:rPr lang="en-NZ" dirty="0">
                <a:hlinkClick r:id="rId3"/>
              </a:rPr>
              <a:t>https://www.youtube.com/watch?v=hv1QC-EiDy0</a:t>
            </a:r>
            <a:endParaRPr lang="en-NZ" dirty="0"/>
          </a:p>
          <a:p>
            <a:r>
              <a:rPr lang="en-NZ" dirty="0"/>
              <a:t>205 </a:t>
            </a:r>
            <a:r>
              <a:rPr lang="en-NZ" dirty="0" err="1"/>
              <a:t>Microbit</a:t>
            </a:r>
            <a:r>
              <a:rPr lang="en-NZ" dirty="0"/>
              <a:t> Projects: </a:t>
            </a:r>
            <a:r>
              <a:rPr lang="en-NZ" dirty="0">
                <a:hlinkClick r:id="rId4"/>
              </a:rPr>
              <a:t>https://www.hackster.io/microbit/projects</a:t>
            </a:r>
            <a:endParaRPr lang="en-NZ" dirty="0"/>
          </a:p>
          <a:p>
            <a:r>
              <a:rPr lang="en-NZ" dirty="0"/>
              <a:t>Magic making with Electronics (Arduino): </a:t>
            </a:r>
            <a:r>
              <a:rPr lang="en-NZ" dirty="0">
                <a:hlinkClick r:id="rId5"/>
              </a:rPr>
              <a:t>https://www.makershed.com/products/the-maker-magicians-handbook</a:t>
            </a:r>
            <a:endParaRPr lang="en-NZ" dirty="0"/>
          </a:p>
          <a:p>
            <a:r>
              <a:rPr lang="en-NZ" dirty="0" err="1"/>
              <a:t>Pluspal</a:t>
            </a:r>
            <a:r>
              <a:rPr lang="en-NZ" dirty="0"/>
              <a:t> (AI/ML + </a:t>
            </a:r>
            <a:r>
              <a:rPr lang="en-NZ" dirty="0" err="1"/>
              <a:t>Microbit</a:t>
            </a:r>
            <a:r>
              <a:rPr lang="en-NZ" dirty="0"/>
              <a:t>): </a:t>
            </a:r>
            <a:r>
              <a:rPr lang="en-NZ" dirty="0">
                <a:hlinkClick r:id="rId6"/>
              </a:rPr>
              <a:t>https://www.plushpal.app/</a:t>
            </a:r>
            <a:endParaRPr lang="en-NZ" dirty="0"/>
          </a:p>
          <a:p>
            <a:r>
              <a:rPr lang="en-NZ" dirty="0"/>
              <a:t>How-To Guides (Numerous projects): </a:t>
            </a:r>
            <a:r>
              <a:rPr lang="en-NZ" dirty="0">
                <a:hlinkClick r:id="rId7"/>
              </a:rPr>
              <a:t>https://learn.browndoggadgets.com/c/MicroBit_Projects</a:t>
            </a:r>
            <a:endParaRPr lang="en-NZ" dirty="0"/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6210735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148B1-FB45-42D8-B40D-334BBA3B2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More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5286B1-B650-4A5F-9537-3B0AAA37BB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dirty="0"/>
              <a:t>Online learning for </a:t>
            </a:r>
            <a:r>
              <a:rPr lang="en-NZ" dirty="0" err="1"/>
              <a:t>Makecode</a:t>
            </a:r>
            <a:r>
              <a:rPr lang="en-NZ" dirty="0"/>
              <a:t>: </a:t>
            </a:r>
            <a:r>
              <a:rPr lang="en-NZ" dirty="0">
                <a:hlinkClick r:id="rId2"/>
              </a:rPr>
              <a:t>http://makecode.microbit.org/online-learning</a:t>
            </a:r>
            <a:endParaRPr lang="en-NZ" dirty="0"/>
          </a:p>
          <a:p>
            <a:r>
              <a:rPr lang="en-NZ" dirty="0"/>
              <a:t>Microbit PD courses: </a:t>
            </a:r>
            <a:r>
              <a:rPr lang="en-NZ" dirty="0">
                <a:hlinkClick r:id="rId3"/>
              </a:rPr>
              <a:t>http://microbit.thinkific.com/</a:t>
            </a:r>
            <a:endParaRPr lang="en-NZ" dirty="0"/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2519327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45298-6ABA-AE45-FE3B-634BCB395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Outcomes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2D989A-7C4B-16D1-9929-62583F3353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Make simple cardboard electronics by salvaging material</a:t>
            </a:r>
          </a:p>
          <a:p>
            <a:r>
              <a:rPr lang="en-US" dirty="0"/>
              <a:t>Understand basic principles of Circuits </a:t>
            </a:r>
          </a:p>
          <a:p>
            <a:r>
              <a:rPr lang="en-US" dirty="0"/>
              <a:t>Make the Microbit work with electronics</a:t>
            </a:r>
          </a:p>
          <a:p>
            <a:r>
              <a:rPr lang="en-US" dirty="0"/>
              <a:t>Test out an AI/ML platform for soft robotics using the Microbit</a:t>
            </a:r>
          </a:p>
        </p:txBody>
      </p:sp>
    </p:spTree>
    <p:extLst>
      <p:ext uri="{BB962C8B-B14F-4D97-AF65-F5344CB8AC3E}">
        <p14:creationId xmlns:p14="http://schemas.microsoft.com/office/powerpoint/2010/main" val="39128904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935AF021-9B08-A413-3A70-2DAB69E826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2373" y="1373413"/>
            <a:ext cx="7390518" cy="41111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D6B511-2025-8B02-C3EF-E7ED46DDCE92}"/>
              </a:ext>
            </a:extLst>
          </p:cNvPr>
          <p:cNvSpPr txBox="1"/>
          <p:nvPr/>
        </p:nvSpPr>
        <p:spPr>
          <a:xfrm>
            <a:off x="6010894" y="6367152"/>
            <a:ext cx="546462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ea typeface="+mn-lt"/>
                <a:cs typeface="+mn-lt"/>
                <a:hlinkClick r:id="rId3"/>
              </a:rPr>
              <a:t>https://microsoft.github.io/cardboard-circuits/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4410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744CAA32-F237-419C-A2DD-43C28D920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753FE100-D0AB-4AE2-824B-60CFA31EC6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0600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0" name="Picture 420" descr="Student in a science class at school">
            <a:extLst>
              <a:ext uri="{FF2B5EF4-FFF2-40B4-BE49-F238E27FC236}">
                <a16:creationId xmlns:a16="http://schemas.microsoft.com/office/drawing/2014/main" id="{EC97386F-D9A1-540B-A226-62B1BCDA26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864" r="10748" b="-1"/>
          <a:stretch/>
        </p:blipFill>
        <p:spPr>
          <a:xfrm>
            <a:off x="5679452" y="10"/>
            <a:ext cx="6512547" cy="6857990"/>
          </a:xfrm>
          <a:prstGeom prst="rect">
            <a:avLst/>
          </a:prstGeom>
        </p:spPr>
      </p:pic>
      <p:graphicFrame>
        <p:nvGraphicFramePr>
          <p:cNvPr id="4" name="Diagram 4">
            <a:extLst>
              <a:ext uri="{FF2B5EF4-FFF2-40B4-BE49-F238E27FC236}">
                <a16:creationId xmlns:a16="http://schemas.microsoft.com/office/drawing/2014/main" id="{9B5BF624-004D-FD36-5B95-55691B2B13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37633640"/>
              </p:ext>
            </p:extLst>
          </p:nvPr>
        </p:nvGraphicFramePr>
        <p:xfrm>
          <a:off x="914400" y="2853369"/>
          <a:ext cx="3943762" cy="30884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90" name="Arrow: Up 489">
            <a:extLst>
              <a:ext uri="{FF2B5EF4-FFF2-40B4-BE49-F238E27FC236}">
                <a16:creationId xmlns:a16="http://schemas.microsoft.com/office/drawing/2014/main" id="{4C5BCDC2-756E-DC96-E685-8CF6E63EA676}"/>
              </a:ext>
            </a:extLst>
          </p:cNvPr>
          <p:cNvSpPr/>
          <p:nvPr/>
        </p:nvSpPr>
        <p:spPr>
          <a:xfrm>
            <a:off x="1242099" y="4671614"/>
            <a:ext cx="484909" cy="53439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1" name="Arrow: Up 490">
            <a:extLst>
              <a:ext uri="{FF2B5EF4-FFF2-40B4-BE49-F238E27FC236}">
                <a16:creationId xmlns:a16="http://schemas.microsoft.com/office/drawing/2014/main" id="{8E5D26DC-D3A9-D766-A27A-93C4BB973A8E}"/>
              </a:ext>
            </a:extLst>
          </p:cNvPr>
          <p:cNvSpPr/>
          <p:nvPr/>
        </p:nvSpPr>
        <p:spPr>
          <a:xfrm>
            <a:off x="915527" y="3642419"/>
            <a:ext cx="484909" cy="53439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8" name="TextBox 587">
            <a:extLst>
              <a:ext uri="{FF2B5EF4-FFF2-40B4-BE49-F238E27FC236}">
                <a16:creationId xmlns:a16="http://schemas.microsoft.com/office/drawing/2014/main" id="{B8A6C241-5DB9-959A-A3DA-07D1A9958253}"/>
              </a:ext>
            </a:extLst>
          </p:cNvPr>
          <p:cNvSpPr txBox="1"/>
          <p:nvPr/>
        </p:nvSpPr>
        <p:spPr>
          <a:xfrm>
            <a:off x="146833" y="2967222"/>
            <a:ext cx="318654" cy="35394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dirty="0"/>
              <a:t>Interest</a:t>
            </a:r>
          </a:p>
        </p:txBody>
      </p:sp>
      <p:sp>
        <p:nvSpPr>
          <p:cNvPr id="589" name="TextBox 588">
            <a:extLst>
              <a:ext uri="{FF2B5EF4-FFF2-40B4-BE49-F238E27FC236}">
                <a16:creationId xmlns:a16="http://schemas.microsoft.com/office/drawing/2014/main" id="{C9E5DDEA-3332-9EA4-65F9-8E760B951005}"/>
              </a:ext>
            </a:extLst>
          </p:cNvPr>
          <p:cNvSpPr txBox="1"/>
          <p:nvPr/>
        </p:nvSpPr>
        <p:spPr>
          <a:xfrm>
            <a:off x="913163" y="6336227"/>
            <a:ext cx="4940134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dirty="0"/>
              <a:t>Engagement</a:t>
            </a:r>
          </a:p>
        </p:txBody>
      </p:sp>
    </p:spTree>
    <p:extLst>
      <p:ext uri="{BB962C8B-B14F-4D97-AF65-F5344CB8AC3E}">
        <p14:creationId xmlns:p14="http://schemas.microsoft.com/office/powerpoint/2010/main" val="23522756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209B62C-3402-4623-9A7C-AA048B56F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0600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9F9BF86-FE94-4517-B97D-026C7515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CFB5EC-E4DA-4453-6374-197EFC8B3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870791"/>
            <a:ext cx="4664015" cy="261297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My Journey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A5C8BF2-C035-4BFF-8802-A39723834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2570" y="5832631"/>
            <a:ext cx="1020883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5" descr="A picture containing text, building, road, outdoor&#10;&#10;Description automatically generated">
            <a:extLst>
              <a:ext uri="{FF2B5EF4-FFF2-40B4-BE49-F238E27FC236}">
                <a16:creationId xmlns:a16="http://schemas.microsoft.com/office/drawing/2014/main" id="{E48425F6-F8CE-ABA4-3C9B-2FF1E60918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7005" y="553453"/>
            <a:ext cx="5751094" cy="5751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8054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44196F4-F8DC-C003-4567-BB2FBB06D23A}"/>
              </a:ext>
            </a:extLst>
          </p:cNvPr>
          <p:cNvSpPr txBox="1"/>
          <p:nvPr/>
        </p:nvSpPr>
        <p:spPr>
          <a:xfrm>
            <a:off x="676894" y="1656607"/>
            <a:ext cx="11224160" cy="34778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 dirty="0"/>
              <a:t>"People want everything to be a lot more repairable than it is now" </a:t>
            </a:r>
            <a:endParaRPr lang="en-US" dirty="0"/>
          </a:p>
          <a:p>
            <a:r>
              <a:rPr lang="en-US" sz="4400" dirty="0"/>
              <a:t>                –Ugo </a:t>
            </a:r>
            <a:r>
              <a:rPr lang="en-US" sz="4400" dirty="0" err="1"/>
              <a:t>Vallauri</a:t>
            </a:r>
            <a:r>
              <a:rPr lang="en-US" sz="4400" dirty="0"/>
              <a:t>, The Restart Project </a:t>
            </a:r>
            <a:endParaRPr lang="en-US"/>
          </a:p>
          <a:p>
            <a:r>
              <a:rPr lang="en-US" sz="4400" dirty="0"/>
              <a:t>                                                                              </a:t>
            </a:r>
            <a:r>
              <a:rPr lang="en-US" sz="2000" dirty="0"/>
              <a:t>                                                                                      (Taken from IEEE Spectrum Sept. 2021)</a:t>
            </a:r>
          </a:p>
        </p:txBody>
      </p:sp>
    </p:spTree>
    <p:extLst>
      <p:ext uri="{BB962C8B-B14F-4D97-AF65-F5344CB8AC3E}">
        <p14:creationId xmlns:p14="http://schemas.microsoft.com/office/powerpoint/2010/main" val="17496375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9392F-640B-B6C6-020A-1DB7F559D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3853" y="6104282"/>
            <a:ext cx="10363200" cy="1314443"/>
          </a:xfrm>
        </p:spPr>
        <p:txBody>
          <a:bodyPr/>
          <a:lstStyle/>
          <a:p>
            <a:r>
              <a:rPr lang="en-US" dirty="0"/>
              <a:t>Vital to any circuit</a:t>
            </a:r>
          </a:p>
        </p:txBody>
      </p:sp>
      <p:pic>
        <p:nvPicPr>
          <p:cNvPr id="4" name="Picture 4" descr="Diagram, schematic&#10;&#10;Description automatically generated">
            <a:extLst>
              <a:ext uri="{FF2B5EF4-FFF2-40B4-BE49-F238E27FC236}">
                <a16:creationId xmlns:a16="http://schemas.microsoft.com/office/drawing/2014/main" id="{019318E6-0572-D1E1-275F-4685BFF74A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927" y="1638300"/>
            <a:ext cx="4638173" cy="3581400"/>
          </a:xfrm>
          <a:prstGeom prst="rect">
            <a:avLst/>
          </a:prstGeom>
        </p:spPr>
      </p:pic>
      <p:pic>
        <p:nvPicPr>
          <p:cNvPr id="5" name="Picture 5" descr="Diagram&#10;&#10;Description automatically generated">
            <a:extLst>
              <a:ext uri="{FF2B5EF4-FFF2-40B4-BE49-F238E27FC236}">
                <a16:creationId xmlns:a16="http://schemas.microsoft.com/office/drawing/2014/main" id="{EA110B53-AE0D-3AD4-A3AB-4AB6678200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8868" y="2423886"/>
            <a:ext cx="2743200" cy="201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5572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A4CA7-F38A-608A-684D-36F669B67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211179"/>
            <a:ext cx="10363200" cy="1314443"/>
          </a:xfrm>
        </p:spPr>
        <p:txBody>
          <a:bodyPr/>
          <a:lstStyle/>
          <a:p>
            <a:r>
              <a:rPr lang="en-US" dirty="0"/>
              <a:t>Minimal electronics</a:t>
            </a:r>
          </a:p>
        </p:txBody>
      </p:sp>
      <p:graphicFrame>
        <p:nvGraphicFramePr>
          <p:cNvPr id="4" name="Diagram 4">
            <a:extLst>
              <a:ext uri="{FF2B5EF4-FFF2-40B4-BE49-F238E27FC236}">
                <a16:creationId xmlns:a16="http://schemas.microsoft.com/office/drawing/2014/main" id="{2151E5C5-70B6-F4BE-F2AC-4A0A1A85EB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05511718"/>
              </p:ext>
            </p:extLst>
          </p:nvPr>
        </p:nvGraphicFramePr>
        <p:xfrm>
          <a:off x="2286000" y="1961147"/>
          <a:ext cx="7630026" cy="45399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867033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BB978-E772-4AF3-A8EA-51D76F2AE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Motor types</a:t>
            </a:r>
          </a:p>
        </p:txBody>
      </p:sp>
      <p:pic>
        <p:nvPicPr>
          <p:cNvPr id="4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233EB02-EDB7-BCA8-2493-DE3D0499B1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6032" y="319177"/>
            <a:ext cx="6462962" cy="62296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21A81A-6C13-E655-C317-F98D882E7E50}"/>
              </a:ext>
            </a:extLst>
          </p:cNvPr>
          <p:cNvSpPr txBox="1"/>
          <p:nvPr/>
        </p:nvSpPr>
        <p:spPr>
          <a:xfrm>
            <a:off x="4263190" y="6639427"/>
            <a:ext cx="9611226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800" dirty="0">
                <a:ea typeface="+mn-lt"/>
                <a:cs typeface="+mn-lt"/>
                <a:hlinkClick r:id="rId3"/>
              </a:rPr>
              <a:t>https://learn.adafruit.com/adafruit-motor-selection-guide</a:t>
            </a: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571373562"/>
      </p:ext>
    </p:extLst>
  </p:cSld>
  <p:clrMapOvr>
    <a:masterClrMapping/>
  </p:clrMapOvr>
</p:sld>
</file>

<file path=ppt/theme/theme1.xml><?xml version="1.0" encoding="utf-8"?>
<a:theme xmlns:a="http://schemas.openxmlformats.org/drawingml/2006/main" name="DashVTI">
  <a:themeElements>
    <a:clrScheme name="AnalogousFromRegularSeed_2SEEDS">
      <a:dk1>
        <a:srgbClr val="000000"/>
      </a:dk1>
      <a:lt1>
        <a:srgbClr val="FFFFFF"/>
      </a:lt1>
      <a:dk2>
        <a:srgbClr val="413224"/>
      </a:dk2>
      <a:lt2>
        <a:srgbClr val="E8E4E2"/>
      </a:lt2>
      <a:accent1>
        <a:srgbClr val="1795D5"/>
      </a:accent1>
      <a:accent2>
        <a:srgbClr val="20B4A8"/>
      </a:accent2>
      <a:accent3>
        <a:srgbClr val="2958E7"/>
      </a:accent3>
      <a:accent4>
        <a:srgbClr val="D51E17"/>
      </a:accent4>
      <a:accent5>
        <a:srgbClr val="E77E29"/>
      </a:accent5>
      <a:accent6>
        <a:srgbClr val="B6A114"/>
      </a:accent6>
      <a:hlink>
        <a:srgbClr val="BF6A3F"/>
      </a:hlink>
      <a:folHlink>
        <a:srgbClr val="7F7F7F"/>
      </a:folHlink>
    </a:clrScheme>
    <a:fontScheme name="grandview display">
      <a:majorFont>
        <a:latin typeface="Grandview Display"/>
        <a:ea typeface=""/>
        <a:cs typeface=""/>
      </a:majorFont>
      <a:minorFont>
        <a:latin typeface="Grandview Displ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shVTI" id="{42B0E7C6-1071-483F-A575-9AF7EE1B96AC}" vid="{E18014FF-B132-4F63-9D72-5B85E99D641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7307</TotalTime>
  <Words>492</Words>
  <Application>Microsoft Office PowerPoint</Application>
  <PresentationFormat>Widescreen</PresentationFormat>
  <Paragraphs>54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Bahnschrift Light SemiCondensed</vt:lpstr>
      <vt:lpstr>Calibri</vt:lpstr>
      <vt:lpstr>Calibri Light</vt:lpstr>
      <vt:lpstr>Grandview Display</vt:lpstr>
      <vt:lpstr>DashVTI</vt:lpstr>
      <vt:lpstr>CardboardTronics and Soft Robotics with the Microbit</vt:lpstr>
      <vt:lpstr>Outcomes</vt:lpstr>
      <vt:lpstr>PowerPoint Presentation</vt:lpstr>
      <vt:lpstr>PowerPoint Presentation</vt:lpstr>
      <vt:lpstr>My Journey</vt:lpstr>
      <vt:lpstr>PowerPoint Presentation</vt:lpstr>
      <vt:lpstr>Vital to any circuit</vt:lpstr>
      <vt:lpstr>Minimal electronics</vt:lpstr>
      <vt:lpstr>Motor types</vt:lpstr>
      <vt:lpstr>Stripping components</vt:lpstr>
      <vt:lpstr>When I see an empty container, I see...</vt:lpstr>
      <vt:lpstr>Let's get making</vt:lpstr>
      <vt:lpstr>Resources </vt:lpstr>
      <vt:lpstr>More 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outreach</dc:creator>
  <cp:lastModifiedBy>outreach</cp:lastModifiedBy>
  <cp:revision>250</cp:revision>
  <dcterms:created xsi:type="dcterms:W3CDTF">2022-05-04T01:27:49Z</dcterms:created>
  <dcterms:modified xsi:type="dcterms:W3CDTF">2022-05-31T21:22:10Z</dcterms:modified>
</cp:coreProperties>
</file>